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0" r:id="rId2"/>
    <p:sldId id="292" r:id="rId3"/>
    <p:sldId id="317" r:id="rId4"/>
    <p:sldId id="318" r:id="rId5"/>
    <p:sldId id="295" r:id="rId6"/>
    <p:sldId id="308" r:id="rId7"/>
    <p:sldId id="319" r:id="rId8"/>
    <p:sldId id="301" r:id="rId9"/>
    <p:sldId id="309" r:id="rId10"/>
    <p:sldId id="257" r:id="rId11"/>
    <p:sldId id="314" r:id="rId12"/>
    <p:sldId id="293" r:id="rId13"/>
    <p:sldId id="313" r:id="rId14"/>
    <p:sldId id="294" r:id="rId15"/>
    <p:sldId id="312" r:id="rId16"/>
    <p:sldId id="267" r:id="rId17"/>
    <p:sldId id="268" r:id="rId18"/>
    <p:sldId id="298" r:id="rId19"/>
    <p:sldId id="302" r:id="rId20"/>
    <p:sldId id="303" r:id="rId21"/>
    <p:sldId id="306" r:id="rId22"/>
    <p:sldId id="307" r:id="rId23"/>
    <p:sldId id="316" r:id="rId24"/>
    <p:sldId id="311" r:id="rId25"/>
    <p:sldId id="315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9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22B3-C7AC-44CE-8819-0ED6A1591BB5}" type="datetimeFigureOut">
              <a:rPr lang="it-IT" smtClean="0"/>
              <a:pPr/>
              <a:t>22/10/2016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5E757-DA10-46A9-8C51-7487DAA22C4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4BBE-31E3-43BC-846A-C61A5FE3EDF1}" type="datetimeFigureOut">
              <a:rPr lang="it-IT" smtClean="0"/>
              <a:pPr/>
              <a:t>22/10/2016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67F-1F04-4574-BA68-B97FEC080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4BBE-31E3-43BC-846A-C61A5FE3EDF1}" type="datetimeFigureOut">
              <a:rPr lang="it-IT" smtClean="0"/>
              <a:pPr/>
              <a:t>22/10/2016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67F-1F04-4574-BA68-B97FEC080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4BBE-31E3-43BC-846A-C61A5FE3EDF1}" type="datetimeFigureOut">
              <a:rPr lang="it-IT" smtClean="0"/>
              <a:pPr/>
              <a:t>22/10/2016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67F-1F04-4574-BA68-B97FEC080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4BBE-31E3-43BC-846A-C61A5FE3EDF1}" type="datetimeFigureOut">
              <a:rPr lang="it-IT" smtClean="0"/>
              <a:pPr/>
              <a:t>22/10/2016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67F-1F04-4574-BA68-B97FEC080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4BBE-31E3-43BC-846A-C61A5FE3EDF1}" type="datetimeFigureOut">
              <a:rPr lang="it-IT" smtClean="0"/>
              <a:pPr/>
              <a:t>22/10/2016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67F-1F04-4574-BA68-B97FEC080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4BBE-31E3-43BC-846A-C61A5FE3EDF1}" type="datetimeFigureOut">
              <a:rPr lang="it-IT" smtClean="0"/>
              <a:pPr/>
              <a:t>22/10/2016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67F-1F04-4574-BA68-B97FEC080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4BBE-31E3-43BC-846A-C61A5FE3EDF1}" type="datetimeFigureOut">
              <a:rPr lang="it-IT" smtClean="0"/>
              <a:pPr/>
              <a:t>22/10/2016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67F-1F04-4574-BA68-B97FEC080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4BBE-31E3-43BC-846A-C61A5FE3EDF1}" type="datetimeFigureOut">
              <a:rPr lang="it-IT" smtClean="0"/>
              <a:pPr/>
              <a:t>22/10/2016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67F-1F04-4574-BA68-B97FEC080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4BBE-31E3-43BC-846A-C61A5FE3EDF1}" type="datetimeFigureOut">
              <a:rPr lang="it-IT" smtClean="0"/>
              <a:pPr/>
              <a:t>22/10/2016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67F-1F04-4574-BA68-B97FEC080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4BBE-31E3-43BC-846A-C61A5FE3EDF1}" type="datetimeFigureOut">
              <a:rPr lang="it-IT" smtClean="0"/>
              <a:pPr/>
              <a:t>22/10/2016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67F-1F04-4574-BA68-B97FEC080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4BBE-31E3-43BC-846A-C61A5FE3EDF1}" type="datetimeFigureOut">
              <a:rPr lang="it-IT" smtClean="0"/>
              <a:pPr/>
              <a:t>22/10/2016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767F-1F04-4574-BA68-B97FEC080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B4BBE-31E3-43BC-846A-C61A5FE3EDF1}" type="datetimeFigureOut">
              <a:rPr lang="it-IT" smtClean="0"/>
              <a:pPr/>
              <a:t>22/10/2016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0767F-1F04-4574-BA68-B97FEC080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imgurl=http://www.anbba.it/file/logo_europa.jpg&amp;imgrefurl=http://www.anbba.it/corpo.php?link=file/notizie_istituz.html&amp;h=315&amp;w=472&amp;sz=18&amp;tbnid=zRK_1f4copYvTM:&amp;tbnh=86&amp;tbnw=129&amp;prev=/search?q=logo+europa&amp;tbm=isch&amp;tbo=u&amp;zoom=1&amp;q=logo+europa&amp;hl=it&amp;usg=__FK-2Jsd5IKkB2u1z4OTFzgODaUw=&amp;sa=X&amp;ei=PnyST4HMCaOH4gSs0c3QDw&amp;ved=0CC0Q9QEwBw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es-dsa.it/2015/02/18/la-dispensa-dalle-prove-scritte-della-maturita-per-gli-alunni-con-dsa-si-puo-attuare-solo-per-le-lingue-straniere/" TargetMode="External"/><Relationship Id="rId2" Type="http://schemas.openxmlformats.org/officeDocument/2006/relationships/hyperlink" Target="http://bes-dsa.it/2015/04/06/lesonero-dalla-prova-scritta-di-inglese-degli-esami-di-stato-ha-effetti-sul-rilascio-del-diplom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isultati immagini per la scuola di pav b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197364"/>
            <a:ext cx="5040560" cy="3660635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0" y="1124744"/>
            <a:ext cx="9144000" cy="647447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137"/>
                </a:moveTo>
                <a:lnTo>
                  <a:pt x="9144000" y="719137"/>
                </a:lnTo>
                <a:lnTo>
                  <a:pt x="9144000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251520" y="1196752"/>
            <a:ext cx="86409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  <a:tabLst>
                <a:tab pos="6724650" algn="l"/>
              </a:tabLst>
            </a:pPr>
            <a:r>
              <a:rPr lang="it-IT" sz="32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BES </a:t>
            </a:r>
            <a:r>
              <a:rPr lang="it-IT" sz="24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 </a:t>
            </a:r>
            <a:r>
              <a:rPr lang="it-IT" sz="2400" i="1" spc="-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…appunti…</a:t>
            </a:r>
            <a:r>
              <a:rPr lang="it-IT" sz="32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it-IT" sz="1800" i="1" spc="-10" dirty="0" smtClean="0">
                <a:solidFill>
                  <a:schemeClr val="bg1"/>
                </a:solidFill>
                <a:latin typeface="Arial"/>
                <a:cs typeface="Arial"/>
              </a:rPr>
              <a:t>ott.2016 – rev. 4</a:t>
            </a:r>
            <a:endParaRPr sz="1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1844824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6325" indent="-1076325">
              <a:tabLst>
                <a:tab pos="1076325" algn="l"/>
              </a:tabLst>
            </a:pP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Appunto:</a:t>
            </a:r>
            <a:r>
              <a:rPr lang="it-IT" i="1" dirty="0" smtClean="0"/>
              <a:t> 	</a:t>
            </a:r>
            <a:r>
              <a:rPr lang="it-IT" sz="2000" i="1" dirty="0" smtClean="0"/>
              <a:t>Nota sommaria scritta per ricordare un fatto, una data, i punti salienti di un discorso e sim., o come promemoria di ciò che si deve fare o dire.</a:t>
            </a:r>
          </a:p>
          <a:p>
            <a:pPr marL="1076325" indent="-1076325">
              <a:tabLst>
                <a:tab pos="1076325" algn="l"/>
              </a:tabLst>
            </a:pPr>
            <a:endParaRPr lang="it-IT" sz="2000" i="1" dirty="0" smtClean="0"/>
          </a:p>
          <a:p>
            <a:pPr marL="1076325" indent="-1076325">
              <a:tabLst>
                <a:tab pos="1076325" algn="l"/>
              </a:tabLst>
            </a:pPr>
            <a:r>
              <a:rPr lang="it-IT" sz="2000" i="1" dirty="0" smtClean="0"/>
              <a:t>	</a:t>
            </a:r>
            <a:r>
              <a:rPr lang="it-IT" sz="2000" i="1" dirty="0" err="1" smtClean="0"/>
              <a:t>…sono</a:t>
            </a:r>
            <a:r>
              <a:rPr lang="it-IT" sz="2000" i="1" dirty="0" smtClean="0"/>
              <a:t> informazioni catturate da un'altra fonte e registrate, evitando alla mente lo sforzo di dover ricordare tutto.</a:t>
            </a:r>
            <a:endParaRPr lang="it-IT" sz="2000" i="1" dirty="0"/>
          </a:p>
        </p:txBody>
      </p:sp>
      <p:pic>
        <p:nvPicPr>
          <p:cNvPr id="8" name="Immagine 7" descr="http://www.google.it/images?q=tbn:ANd9GcTm50JX5b-0lnQgRvXWoRan45-gzF85x8hHGXzYqunZU3gc0n-IU_0QzGk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86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2000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http://iisferraribattipaglia.it/images/SAIS029007/logo2CTI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13144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62865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436096" y="116632"/>
            <a:ext cx="3563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Ministero dell’Istruzione, dell’Università e della Ricerca</a:t>
            </a:r>
            <a:endParaRPr kumimoji="0" lang="it-IT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Ufficio Scolastico Regionale per la Campania</a:t>
            </a:r>
            <a:endParaRPr kumimoji="0" lang="it-IT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ISTITUTO STATALE D’ ISTRUZIONE SECONDARIA SUPERIORE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it-IT" sz="1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E.FERRARI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137"/>
                </a:moveTo>
                <a:lnTo>
                  <a:pt x="9144000" y="719137"/>
                </a:lnTo>
                <a:lnTo>
                  <a:pt x="9144000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20" y="145523"/>
            <a:ext cx="86409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it-IT" sz="28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BES</a:t>
            </a:r>
            <a:r>
              <a:rPr lang="it-IT" sz="2400" spc="-10" dirty="0" smtClean="0">
                <a:solidFill>
                  <a:schemeClr val="bg1"/>
                </a:solidFill>
                <a:latin typeface="Arial"/>
                <a:cs typeface="Arial"/>
              </a:rPr>
              <a:t> – </a:t>
            </a:r>
            <a:r>
              <a:rPr lang="it-IT" sz="2400" spc="-10" dirty="0" err="1" smtClean="0">
                <a:solidFill>
                  <a:schemeClr val="bg1"/>
                </a:solidFill>
                <a:latin typeface="Arial"/>
                <a:cs typeface="Arial"/>
              </a:rPr>
              <a:t>…realtà</a:t>
            </a:r>
            <a:r>
              <a:rPr lang="it-IT" sz="2400" spc="-1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2400" spc="-10" dirty="0" err="1" smtClean="0">
                <a:solidFill>
                  <a:schemeClr val="bg1"/>
                </a:solidFill>
                <a:latin typeface="Arial"/>
                <a:cs typeface="Arial"/>
              </a:rPr>
              <a:t>operativa…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520" y="1144061"/>
            <a:ext cx="86409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124744"/>
            <a:ext cx="86409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it-IT" sz="2000" b="1" spc="-2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Situazioni </a:t>
            </a:r>
            <a:r>
              <a:rPr lang="it-IT" sz="2000" b="1" spc="-2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tipo…</a:t>
            </a:r>
            <a:endParaRPr lang="it-IT" i="1" spc="-20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lang="it-IT" spc="-20" dirty="0" smtClean="0">
                <a:latin typeface="Trebuchet MS"/>
                <a:cs typeface="Trebuchet MS"/>
              </a:rPr>
              <a:t>In una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cl</a:t>
            </a:r>
            <a:r>
              <a:rPr lang="it-IT" spc="-25" dirty="0" smtClean="0">
                <a:latin typeface="Trebuchet MS"/>
                <a:cs typeface="Trebuchet MS"/>
              </a:rPr>
              <a:t>a</a:t>
            </a:r>
            <a:r>
              <a:rPr lang="it-IT" spc="-15" dirty="0" smtClean="0">
                <a:latin typeface="Trebuchet MS"/>
                <a:cs typeface="Trebuchet MS"/>
              </a:rPr>
              <a:t>s</a:t>
            </a:r>
            <a:r>
              <a:rPr lang="it-IT" spc="-25" dirty="0" smtClean="0">
                <a:latin typeface="Trebuchet MS"/>
                <a:cs typeface="Trebuchet MS"/>
              </a:rPr>
              <a:t>s</a:t>
            </a:r>
            <a:r>
              <a:rPr lang="it-IT" spc="-20" dirty="0" smtClean="0">
                <a:latin typeface="Trebuchet MS"/>
                <a:cs typeface="Trebuchet MS"/>
              </a:rPr>
              <a:t>e</a:t>
            </a:r>
            <a:r>
              <a:rPr lang="it-IT" spc="25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co</a:t>
            </a:r>
            <a:r>
              <a:rPr lang="it-IT" spc="-35" dirty="0" smtClean="0">
                <a:latin typeface="Trebuchet MS"/>
                <a:cs typeface="Trebuchet MS"/>
              </a:rPr>
              <a:t>m</a:t>
            </a:r>
            <a:r>
              <a:rPr lang="it-IT" spc="-20" dirty="0" smtClean="0">
                <a:latin typeface="Trebuchet MS"/>
                <a:cs typeface="Trebuchet MS"/>
              </a:rPr>
              <a:t>post</a:t>
            </a:r>
            <a:r>
              <a:rPr lang="it-IT" spc="-30" dirty="0" smtClean="0">
                <a:latin typeface="Trebuchet MS"/>
                <a:cs typeface="Trebuchet MS"/>
              </a:rPr>
              <a:t>a</a:t>
            </a:r>
            <a:r>
              <a:rPr lang="it-IT" spc="-15" dirty="0" smtClean="0">
                <a:latin typeface="Trebuchet MS"/>
                <a:cs typeface="Trebuchet MS"/>
              </a:rPr>
              <a:t>,</a:t>
            </a:r>
            <a:r>
              <a:rPr lang="it-IT" spc="30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i</a:t>
            </a:r>
            <a:r>
              <a:rPr lang="it-IT" spc="-20" dirty="0" smtClean="0">
                <a:latin typeface="Trebuchet MS"/>
                <a:cs typeface="Trebuchet MS"/>
              </a:rPr>
              <a:t>n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25" dirty="0" smtClean="0">
                <a:latin typeface="Trebuchet MS"/>
                <a:cs typeface="Trebuchet MS"/>
              </a:rPr>
              <a:t>media</a:t>
            </a:r>
            <a:r>
              <a:rPr lang="it-IT" spc="-15" dirty="0" smtClean="0">
                <a:latin typeface="Trebuchet MS"/>
                <a:cs typeface="Trebuchet MS"/>
              </a:rPr>
              <a:t>,</a:t>
            </a:r>
            <a:r>
              <a:rPr lang="it-IT" spc="10" dirty="0" smtClean="0">
                <a:latin typeface="Trebuchet MS"/>
                <a:cs typeface="Trebuchet MS"/>
              </a:rPr>
              <a:t> </a:t>
            </a:r>
            <a:r>
              <a:rPr lang="it-IT" spc="-25" dirty="0" smtClean="0">
                <a:latin typeface="Trebuchet MS"/>
                <a:cs typeface="Trebuchet MS"/>
              </a:rPr>
              <a:t>d</a:t>
            </a:r>
            <a:r>
              <a:rPr lang="it-IT" spc="-15" dirty="0" smtClean="0">
                <a:latin typeface="Trebuchet MS"/>
                <a:cs typeface="Trebuchet MS"/>
              </a:rPr>
              <a:t>a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2</a:t>
            </a:r>
            <a:r>
              <a:rPr lang="it-IT" spc="-15" dirty="0" smtClean="0">
                <a:latin typeface="Trebuchet MS"/>
                <a:cs typeface="Trebuchet MS"/>
              </a:rPr>
              <a:t>4</a:t>
            </a:r>
            <a:r>
              <a:rPr lang="it-IT" spc="-20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st</a:t>
            </a:r>
            <a:r>
              <a:rPr lang="it-IT" spc="-35" dirty="0" smtClean="0">
                <a:latin typeface="Trebuchet MS"/>
                <a:cs typeface="Trebuchet MS"/>
              </a:rPr>
              <a:t>u</a:t>
            </a:r>
            <a:r>
              <a:rPr lang="it-IT" spc="-20" dirty="0" smtClean="0">
                <a:latin typeface="Trebuchet MS"/>
                <a:cs typeface="Trebuchet MS"/>
              </a:rPr>
              <a:t>denti spesso riscontriamo situazioni di questo tipo:</a:t>
            </a:r>
            <a:endParaRPr lang="it-IT" dirty="0" smtClean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buClr>
                <a:srgbClr val="17375E"/>
              </a:buClr>
              <a:tabLst>
                <a:tab pos="1270635" algn="l"/>
              </a:tabLst>
            </a:pPr>
            <a:endParaRPr lang="it-IT" spc="-15" dirty="0" smtClean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buClr>
                <a:srgbClr val="17375E"/>
              </a:buClr>
              <a:tabLst>
                <a:tab pos="1270635" algn="l"/>
              </a:tabLst>
            </a:pPr>
            <a:r>
              <a:rPr lang="it-IT" spc="-15" dirty="0" smtClean="0">
                <a:latin typeface="Trebuchet MS"/>
                <a:cs typeface="Trebuchet MS"/>
              </a:rPr>
              <a:t>2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alu</a:t>
            </a:r>
            <a:r>
              <a:rPr lang="it-IT" spc="-30" dirty="0" smtClean="0">
                <a:latin typeface="Trebuchet MS"/>
                <a:cs typeface="Trebuchet MS"/>
              </a:rPr>
              <a:t>n</a:t>
            </a:r>
            <a:r>
              <a:rPr lang="it-IT" spc="-25" dirty="0" smtClean="0">
                <a:latin typeface="Trebuchet MS"/>
                <a:cs typeface="Trebuchet MS"/>
              </a:rPr>
              <a:t>n</a:t>
            </a:r>
            <a:r>
              <a:rPr lang="it-IT" spc="-10" dirty="0" smtClean="0">
                <a:latin typeface="Trebuchet MS"/>
                <a:cs typeface="Trebuchet MS"/>
              </a:rPr>
              <a:t>i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con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disabilità</a:t>
            </a:r>
            <a:endParaRPr lang="it-IT" dirty="0" smtClean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buClr>
                <a:srgbClr val="17375E"/>
              </a:buClr>
              <a:tabLst>
                <a:tab pos="1270635" algn="l"/>
              </a:tabLst>
            </a:pPr>
            <a:r>
              <a:rPr lang="it-IT" spc="-15" dirty="0" smtClean="0">
                <a:latin typeface="Trebuchet MS"/>
                <a:cs typeface="Trebuchet MS"/>
              </a:rPr>
              <a:t>1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alu</a:t>
            </a:r>
            <a:r>
              <a:rPr lang="it-IT" spc="-30" dirty="0" smtClean="0">
                <a:latin typeface="Trebuchet MS"/>
                <a:cs typeface="Trebuchet MS"/>
              </a:rPr>
              <a:t>n</a:t>
            </a:r>
            <a:r>
              <a:rPr lang="it-IT" spc="-25" dirty="0" smtClean="0">
                <a:latin typeface="Trebuchet MS"/>
                <a:cs typeface="Trebuchet MS"/>
              </a:rPr>
              <a:t>n</a:t>
            </a:r>
            <a:r>
              <a:rPr lang="it-IT" spc="-15" dirty="0" smtClean="0">
                <a:latin typeface="Trebuchet MS"/>
                <a:cs typeface="Trebuchet MS"/>
              </a:rPr>
              <a:t>o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-25" dirty="0" smtClean="0">
                <a:latin typeface="Trebuchet MS"/>
                <a:cs typeface="Trebuchet MS"/>
              </a:rPr>
              <a:t>c</a:t>
            </a:r>
            <a:r>
              <a:rPr lang="it-IT" spc="-20" dirty="0" smtClean="0">
                <a:latin typeface="Trebuchet MS"/>
                <a:cs typeface="Trebuchet MS"/>
              </a:rPr>
              <a:t>on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10" dirty="0" smtClean="0">
                <a:latin typeface="Trebuchet MS"/>
                <a:cs typeface="Trebuchet MS"/>
              </a:rPr>
              <a:t>(</a:t>
            </a:r>
            <a:r>
              <a:rPr lang="it-IT" spc="-20" dirty="0" smtClean="0">
                <a:latin typeface="Trebuchet MS"/>
                <a:cs typeface="Trebuchet MS"/>
              </a:rPr>
              <a:t>DSA)</a:t>
            </a:r>
            <a:endParaRPr lang="it-IT" dirty="0" smtClean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buClr>
                <a:srgbClr val="17375E"/>
              </a:buClr>
              <a:tabLst>
                <a:tab pos="1270635" algn="l"/>
              </a:tabLst>
            </a:pPr>
            <a:r>
              <a:rPr lang="it-IT" spc="-15" dirty="0" smtClean="0">
                <a:latin typeface="Trebuchet MS"/>
                <a:cs typeface="Trebuchet MS"/>
              </a:rPr>
              <a:t>3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30" dirty="0" smtClean="0">
                <a:latin typeface="Trebuchet MS"/>
                <a:cs typeface="Trebuchet MS"/>
              </a:rPr>
              <a:t>a</a:t>
            </a:r>
            <a:r>
              <a:rPr lang="it-IT" spc="-15" dirty="0" smtClean="0">
                <a:latin typeface="Trebuchet MS"/>
                <a:cs typeface="Trebuchet MS"/>
              </a:rPr>
              <a:t>lun</a:t>
            </a:r>
            <a:r>
              <a:rPr lang="it-IT" spc="-30" dirty="0" smtClean="0">
                <a:latin typeface="Trebuchet MS"/>
                <a:cs typeface="Trebuchet MS"/>
              </a:rPr>
              <a:t>n</a:t>
            </a:r>
            <a:r>
              <a:rPr lang="it-IT" spc="-10" dirty="0" smtClean="0">
                <a:latin typeface="Trebuchet MS"/>
                <a:cs typeface="Trebuchet MS"/>
              </a:rPr>
              <a:t>i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“m</a:t>
            </a:r>
            <a:r>
              <a:rPr lang="it-IT" spc="-30" dirty="0" smtClean="0">
                <a:latin typeface="Trebuchet MS"/>
                <a:cs typeface="Trebuchet MS"/>
              </a:rPr>
              <a:t>a</a:t>
            </a:r>
            <a:r>
              <a:rPr lang="it-IT" spc="-10" dirty="0" smtClean="0">
                <a:latin typeface="Trebuchet MS"/>
                <a:cs typeface="Trebuchet MS"/>
              </a:rPr>
              <a:t>l</a:t>
            </a:r>
            <a:r>
              <a:rPr lang="it-IT" spc="-15" dirty="0" smtClean="0">
                <a:latin typeface="Trebuchet MS"/>
                <a:cs typeface="Trebuchet MS"/>
              </a:rPr>
              <a:t>e-</a:t>
            </a:r>
            <a:r>
              <a:rPr lang="it-IT" spc="-20" dirty="0" smtClean="0">
                <a:latin typeface="Trebuchet MS"/>
                <a:cs typeface="Trebuchet MS"/>
              </a:rPr>
              <a:t>edu</a:t>
            </a:r>
            <a:r>
              <a:rPr lang="it-IT" spc="-25" dirty="0" smtClean="0">
                <a:latin typeface="Trebuchet MS"/>
                <a:cs typeface="Trebuchet MS"/>
              </a:rPr>
              <a:t>c</a:t>
            </a:r>
            <a:r>
              <a:rPr lang="it-IT" spc="-15" dirty="0" smtClean="0">
                <a:latin typeface="Trebuchet MS"/>
                <a:cs typeface="Trebuchet MS"/>
              </a:rPr>
              <a:t>a</a:t>
            </a:r>
            <a:r>
              <a:rPr lang="it-IT" spc="-25" dirty="0" smtClean="0">
                <a:latin typeface="Trebuchet MS"/>
                <a:cs typeface="Trebuchet MS"/>
              </a:rPr>
              <a:t>t</a:t>
            </a:r>
            <a:r>
              <a:rPr lang="it-IT" spc="-15" dirty="0" smtClean="0">
                <a:latin typeface="Trebuchet MS"/>
                <a:cs typeface="Trebuchet MS"/>
              </a:rPr>
              <a:t>i”</a:t>
            </a:r>
          </a:p>
          <a:p>
            <a:pPr marL="12700" marR="786765">
              <a:lnSpc>
                <a:spcPct val="100000"/>
              </a:lnSpc>
              <a:buClr>
                <a:srgbClr val="17375E"/>
              </a:buClr>
              <a:tabLst>
                <a:tab pos="355600" algn="l"/>
              </a:tabLst>
            </a:pPr>
            <a:r>
              <a:rPr lang="it-IT" spc="-15" dirty="0" smtClean="0">
                <a:latin typeface="Trebuchet MS"/>
                <a:cs typeface="Trebuchet MS"/>
              </a:rPr>
              <a:t>2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alu</a:t>
            </a:r>
            <a:r>
              <a:rPr lang="it-IT" spc="-30" dirty="0" smtClean="0">
                <a:latin typeface="Trebuchet MS"/>
                <a:cs typeface="Trebuchet MS"/>
              </a:rPr>
              <a:t>n</a:t>
            </a:r>
            <a:r>
              <a:rPr lang="it-IT" spc="-25" dirty="0" smtClean="0">
                <a:latin typeface="Trebuchet MS"/>
                <a:cs typeface="Trebuchet MS"/>
              </a:rPr>
              <a:t>n</a:t>
            </a:r>
            <a:r>
              <a:rPr lang="it-IT" spc="-10" dirty="0" smtClean="0">
                <a:latin typeface="Trebuchet MS"/>
                <a:cs typeface="Trebuchet MS"/>
              </a:rPr>
              <a:t>i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con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25" dirty="0" smtClean="0">
                <a:latin typeface="Trebuchet MS"/>
                <a:cs typeface="Trebuchet MS"/>
              </a:rPr>
              <a:t>p</a:t>
            </a:r>
            <a:r>
              <a:rPr lang="it-IT" spc="-10" dirty="0" smtClean="0">
                <a:latin typeface="Trebuchet MS"/>
                <a:cs typeface="Trebuchet MS"/>
              </a:rPr>
              <a:t>r</a:t>
            </a:r>
            <a:r>
              <a:rPr lang="it-IT" spc="-15" dirty="0" smtClean="0">
                <a:latin typeface="Trebuchet MS"/>
                <a:cs typeface="Trebuchet MS"/>
              </a:rPr>
              <a:t>oblemat</a:t>
            </a:r>
            <a:r>
              <a:rPr lang="it-IT" spc="-35" dirty="0" smtClean="0">
                <a:latin typeface="Trebuchet MS"/>
                <a:cs typeface="Trebuchet MS"/>
              </a:rPr>
              <a:t>i</a:t>
            </a:r>
            <a:r>
              <a:rPr lang="it-IT" spc="-20" dirty="0" smtClean="0">
                <a:latin typeface="Trebuchet MS"/>
                <a:cs typeface="Trebuchet MS"/>
              </a:rPr>
              <a:t>che</a:t>
            </a:r>
            <a:r>
              <a:rPr lang="it-IT" spc="20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personal</a:t>
            </a:r>
            <a:r>
              <a:rPr lang="it-IT" spc="-10" dirty="0" smtClean="0">
                <a:latin typeface="Trebuchet MS"/>
                <a:cs typeface="Trebuchet MS"/>
              </a:rPr>
              <a:t>i</a:t>
            </a:r>
            <a:r>
              <a:rPr lang="it-IT" spc="15" dirty="0" smtClean="0">
                <a:latin typeface="Trebuchet MS"/>
                <a:cs typeface="Trebuchet MS"/>
              </a:rPr>
              <a:t> </a:t>
            </a:r>
            <a:r>
              <a:rPr lang="it-IT" spc="-25" dirty="0" smtClean="0">
                <a:latin typeface="Trebuchet MS"/>
                <a:cs typeface="Trebuchet MS"/>
              </a:rPr>
              <a:t>ed</a:t>
            </a:r>
            <a:r>
              <a:rPr lang="it-IT" spc="-20" dirty="0" smtClean="0">
                <a:latin typeface="Trebuchet MS"/>
                <a:cs typeface="Trebuchet MS"/>
              </a:rPr>
              <a:t> educa</a:t>
            </a:r>
            <a:r>
              <a:rPr lang="it-IT" spc="-30" dirty="0" smtClean="0">
                <a:latin typeface="Trebuchet MS"/>
                <a:cs typeface="Trebuchet MS"/>
              </a:rPr>
              <a:t>t</a:t>
            </a:r>
            <a:r>
              <a:rPr lang="it-IT" spc="-20" dirty="0" smtClean="0">
                <a:latin typeface="Trebuchet MS"/>
                <a:cs typeface="Trebuchet MS"/>
              </a:rPr>
              <a:t>ive</a:t>
            </a:r>
            <a:r>
              <a:rPr lang="it-IT" spc="35" dirty="0" smtClean="0">
                <a:latin typeface="Trebuchet MS"/>
                <a:cs typeface="Trebuchet MS"/>
              </a:rPr>
              <a:t> </a:t>
            </a:r>
            <a:r>
              <a:rPr lang="it-IT" spc="-30" dirty="0" smtClean="0">
                <a:latin typeface="Trebuchet MS"/>
                <a:cs typeface="Trebuchet MS"/>
              </a:rPr>
              <a:t>m</a:t>
            </a:r>
            <a:r>
              <a:rPr lang="it-IT" spc="-25" dirty="0" smtClean="0">
                <a:latin typeface="Trebuchet MS"/>
                <a:cs typeface="Trebuchet MS"/>
              </a:rPr>
              <a:t>a</a:t>
            </a:r>
            <a:r>
              <a:rPr lang="it-IT" spc="-15" dirty="0" smtClean="0">
                <a:latin typeface="Trebuchet MS"/>
                <a:cs typeface="Trebuchet MS"/>
              </a:rPr>
              <a:t>rcate</a:t>
            </a:r>
            <a:endParaRPr lang="it-IT" dirty="0" smtClean="0">
              <a:latin typeface="Trebuchet MS"/>
              <a:cs typeface="Trebuchet MS"/>
            </a:endParaRPr>
          </a:p>
          <a:p>
            <a:pPr marL="12700" marR="1463040">
              <a:lnSpc>
                <a:spcPct val="100000"/>
              </a:lnSpc>
              <a:buClr>
                <a:srgbClr val="17375E"/>
              </a:buClr>
              <a:tabLst>
                <a:tab pos="355600" algn="l"/>
              </a:tabLst>
            </a:pPr>
            <a:r>
              <a:rPr lang="it-IT" spc="-15" dirty="0" smtClean="0">
                <a:latin typeface="Trebuchet MS"/>
                <a:cs typeface="Trebuchet MS"/>
              </a:rPr>
              <a:t>3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alu</a:t>
            </a:r>
            <a:r>
              <a:rPr lang="it-IT" spc="-30" dirty="0" smtClean="0">
                <a:latin typeface="Trebuchet MS"/>
                <a:cs typeface="Trebuchet MS"/>
              </a:rPr>
              <a:t>n</a:t>
            </a:r>
            <a:r>
              <a:rPr lang="it-IT" spc="-15" dirty="0" smtClean="0">
                <a:latin typeface="Trebuchet MS"/>
                <a:cs typeface="Trebuchet MS"/>
              </a:rPr>
              <a:t>ni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“eccellent</a:t>
            </a:r>
            <a:r>
              <a:rPr lang="it-IT" spc="-25" dirty="0" smtClean="0">
                <a:latin typeface="Trebuchet MS"/>
                <a:cs typeface="Trebuchet MS"/>
              </a:rPr>
              <a:t>i</a:t>
            </a:r>
            <a:r>
              <a:rPr lang="it-IT" spc="-15" dirty="0" smtClean="0">
                <a:latin typeface="Trebuchet MS"/>
                <a:cs typeface="Trebuchet MS"/>
              </a:rPr>
              <a:t>”</a:t>
            </a:r>
            <a:r>
              <a:rPr lang="it-IT" spc="15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sul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pi</a:t>
            </a:r>
            <a:r>
              <a:rPr lang="it-IT" spc="-30" dirty="0" smtClean="0">
                <a:latin typeface="Trebuchet MS"/>
                <a:cs typeface="Trebuchet MS"/>
              </a:rPr>
              <a:t>a</a:t>
            </a:r>
            <a:r>
              <a:rPr lang="it-IT" spc="-20" dirty="0" smtClean="0">
                <a:latin typeface="Trebuchet MS"/>
                <a:cs typeface="Trebuchet MS"/>
              </a:rPr>
              <a:t>no</a:t>
            </a:r>
            <a:r>
              <a:rPr lang="it-IT" spc="15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degli</a:t>
            </a:r>
            <a:r>
              <a:rPr lang="it-IT" spc="-10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apprendiment</a:t>
            </a:r>
            <a:r>
              <a:rPr lang="it-IT" spc="-10" dirty="0" smtClean="0">
                <a:latin typeface="Trebuchet MS"/>
                <a:cs typeface="Trebuchet MS"/>
              </a:rPr>
              <a:t>i</a:t>
            </a:r>
            <a:endParaRPr lang="it-IT" dirty="0" smtClean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buClr>
                <a:srgbClr val="17375E"/>
              </a:buClr>
              <a:tabLst>
                <a:tab pos="355600" algn="l"/>
              </a:tabLst>
            </a:pPr>
            <a:r>
              <a:rPr lang="it-IT" spc="-15" dirty="0" smtClean="0">
                <a:latin typeface="Trebuchet MS"/>
                <a:cs typeface="Trebuchet MS"/>
              </a:rPr>
              <a:t>4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alu</a:t>
            </a:r>
            <a:r>
              <a:rPr lang="it-IT" spc="-30" dirty="0" smtClean="0">
                <a:latin typeface="Trebuchet MS"/>
                <a:cs typeface="Trebuchet MS"/>
              </a:rPr>
              <a:t>n</a:t>
            </a:r>
            <a:r>
              <a:rPr lang="it-IT" spc="-15" dirty="0" smtClean="0">
                <a:latin typeface="Trebuchet MS"/>
                <a:cs typeface="Trebuchet MS"/>
              </a:rPr>
              <a:t>ni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“an</a:t>
            </a:r>
            <a:r>
              <a:rPr lang="it-IT" spc="-25" dirty="0" smtClean="0">
                <a:latin typeface="Trebuchet MS"/>
                <a:cs typeface="Trebuchet MS"/>
              </a:rPr>
              <a:t>s</a:t>
            </a:r>
            <a:r>
              <a:rPr lang="it-IT" spc="-15" dirty="0" smtClean="0">
                <a:latin typeface="Trebuchet MS"/>
                <a:cs typeface="Trebuchet MS"/>
              </a:rPr>
              <a:t>io</a:t>
            </a:r>
            <a:r>
              <a:rPr lang="it-IT" spc="-30" dirty="0" smtClean="0">
                <a:latin typeface="Trebuchet MS"/>
                <a:cs typeface="Trebuchet MS"/>
              </a:rPr>
              <a:t>s</a:t>
            </a:r>
            <a:r>
              <a:rPr lang="it-IT" spc="-15" dirty="0" smtClean="0">
                <a:latin typeface="Trebuchet MS"/>
                <a:cs typeface="Trebuchet MS"/>
              </a:rPr>
              <a:t>i”,</a:t>
            </a:r>
            <a:r>
              <a:rPr lang="it-IT" spc="25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“pigri”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o</a:t>
            </a:r>
            <a:r>
              <a:rPr lang="it-IT" spc="-10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“s</a:t>
            </a:r>
            <a:r>
              <a:rPr lang="it-IT" spc="-25" dirty="0" smtClean="0">
                <a:latin typeface="Trebuchet MS"/>
                <a:cs typeface="Trebuchet MS"/>
              </a:rPr>
              <a:t>c</a:t>
            </a:r>
            <a:r>
              <a:rPr lang="it-IT" spc="-15" dirty="0" smtClean="0">
                <a:latin typeface="Trebuchet MS"/>
                <a:cs typeface="Trebuchet MS"/>
              </a:rPr>
              <a:t>an</a:t>
            </a:r>
            <a:r>
              <a:rPr lang="it-IT" spc="-30" dirty="0" smtClean="0">
                <a:latin typeface="Trebuchet MS"/>
                <a:cs typeface="Trebuchet MS"/>
              </a:rPr>
              <a:t>s</a:t>
            </a:r>
            <a:r>
              <a:rPr lang="it-IT" spc="-15" dirty="0" smtClean="0">
                <a:latin typeface="Trebuchet MS"/>
                <a:cs typeface="Trebuchet MS"/>
              </a:rPr>
              <a:t>afa</a:t>
            </a:r>
            <a:r>
              <a:rPr lang="it-IT" spc="-10" dirty="0" smtClean="0">
                <a:latin typeface="Trebuchet MS"/>
                <a:cs typeface="Trebuchet MS"/>
              </a:rPr>
              <a:t>t</a:t>
            </a:r>
            <a:r>
              <a:rPr lang="it-IT" spc="-15" dirty="0" smtClean="0">
                <a:latin typeface="Trebuchet MS"/>
                <a:cs typeface="Trebuchet MS"/>
              </a:rPr>
              <a:t>iche”.</a:t>
            </a:r>
            <a:endParaRPr lang="it-IT" dirty="0" smtClean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buClr>
                <a:srgbClr val="17375E"/>
              </a:buClr>
              <a:tabLst>
                <a:tab pos="355600" algn="l"/>
              </a:tabLst>
            </a:pPr>
            <a:r>
              <a:rPr lang="it-IT" spc="-15" dirty="0" smtClean="0">
                <a:latin typeface="Trebuchet MS"/>
                <a:cs typeface="Trebuchet MS"/>
              </a:rPr>
              <a:t>2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alu</a:t>
            </a:r>
            <a:r>
              <a:rPr lang="it-IT" spc="-30" dirty="0" smtClean="0">
                <a:latin typeface="Trebuchet MS"/>
                <a:cs typeface="Trebuchet MS"/>
              </a:rPr>
              <a:t>n</a:t>
            </a:r>
            <a:r>
              <a:rPr lang="it-IT" spc="-25" dirty="0" smtClean="0">
                <a:latin typeface="Trebuchet MS"/>
                <a:cs typeface="Trebuchet MS"/>
              </a:rPr>
              <a:t>n</a:t>
            </a:r>
            <a:r>
              <a:rPr lang="it-IT" spc="-10" dirty="0" smtClean="0">
                <a:latin typeface="Trebuchet MS"/>
                <a:cs typeface="Trebuchet MS"/>
              </a:rPr>
              <a:t>i</a:t>
            </a:r>
            <a:r>
              <a:rPr lang="it-IT" spc="-5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stran</a:t>
            </a:r>
            <a:r>
              <a:rPr lang="it-IT" spc="-30" dirty="0" smtClean="0">
                <a:latin typeface="Trebuchet MS"/>
                <a:cs typeface="Trebuchet MS"/>
              </a:rPr>
              <a:t>i</a:t>
            </a:r>
            <a:r>
              <a:rPr lang="it-IT" spc="-20" dirty="0" smtClean="0">
                <a:latin typeface="Trebuchet MS"/>
                <a:cs typeface="Trebuchet MS"/>
              </a:rPr>
              <a:t>eri</a:t>
            </a:r>
          </a:p>
          <a:p>
            <a:pPr marL="12700">
              <a:lnSpc>
                <a:spcPct val="100000"/>
              </a:lnSpc>
              <a:buClr>
                <a:srgbClr val="17375E"/>
              </a:buClr>
              <a:tabLst>
                <a:tab pos="355600" algn="l"/>
              </a:tabLst>
            </a:pPr>
            <a:endParaRPr lang="it-IT" spc="-20" dirty="0" smtClean="0">
              <a:latin typeface="Trebuchet MS"/>
              <a:cs typeface="Trebuchet MS"/>
            </a:endParaRPr>
          </a:p>
          <a:p>
            <a:pPr marL="12700" algn="just">
              <a:lnSpc>
                <a:spcPct val="150000"/>
              </a:lnSpc>
              <a:buClr>
                <a:srgbClr val="17375E"/>
              </a:buClr>
              <a:tabLst>
                <a:tab pos="355600" algn="l"/>
              </a:tabLst>
            </a:pPr>
            <a:r>
              <a:rPr lang="it-IT" sz="2000" dirty="0" smtClean="0">
                <a:latin typeface="Trebuchet MS"/>
                <a:cs typeface="Trebuchet MS"/>
              </a:rPr>
              <a:t>Ogni</a:t>
            </a:r>
            <a:r>
              <a:rPr lang="it-IT" sz="2000" spc="-15" dirty="0" smtClean="0">
                <a:latin typeface="Trebuchet MS"/>
                <a:cs typeface="Trebuchet MS"/>
              </a:rPr>
              <a:t> </a:t>
            </a:r>
            <a:r>
              <a:rPr lang="it-IT" sz="2000" spc="-5" dirty="0" smtClean="0">
                <a:latin typeface="Trebuchet MS"/>
                <a:cs typeface="Trebuchet MS"/>
              </a:rPr>
              <a:t>alun</a:t>
            </a:r>
            <a:r>
              <a:rPr lang="it-IT" sz="2000" spc="-10" dirty="0" smtClean="0">
                <a:latin typeface="Trebuchet MS"/>
                <a:cs typeface="Trebuchet MS"/>
              </a:rPr>
              <a:t>n</a:t>
            </a:r>
            <a:r>
              <a:rPr lang="it-IT" sz="2000" spc="-15" dirty="0" smtClean="0">
                <a:latin typeface="Trebuchet MS"/>
                <a:cs typeface="Trebuchet MS"/>
              </a:rPr>
              <a:t>o,</a:t>
            </a:r>
            <a:r>
              <a:rPr lang="it-IT" sz="2000" spc="30" dirty="0" smtClean="0">
                <a:latin typeface="Trebuchet MS"/>
                <a:cs typeface="Trebuchet MS"/>
              </a:rPr>
              <a:t> </a:t>
            </a:r>
            <a:r>
              <a:rPr lang="it-IT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n </a:t>
            </a:r>
            <a:r>
              <a:rPr lang="it-IT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</a:t>
            </a:r>
            <a:r>
              <a:rPr lang="it-IT" sz="20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n</a:t>
            </a:r>
            <a:r>
              <a:rPr lang="it-IT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tin</a:t>
            </a:r>
            <a:r>
              <a:rPr lang="it-IT" sz="20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u</a:t>
            </a:r>
            <a:r>
              <a:rPr lang="it-IT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it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à</a:t>
            </a:r>
            <a:r>
              <a:rPr lang="it-IT" sz="2000" spc="25" dirty="0" smtClean="0">
                <a:latin typeface="Trebuchet MS"/>
                <a:cs typeface="Trebuchet MS"/>
              </a:rPr>
              <a:t> </a:t>
            </a:r>
            <a:r>
              <a:rPr lang="it-IT" sz="2000" spc="-15" dirty="0" smtClean="0">
                <a:latin typeface="Trebuchet MS"/>
                <a:cs typeface="Trebuchet MS"/>
              </a:rPr>
              <a:t>o</a:t>
            </a:r>
            <a:r>
              <a:rPr lang="it-IT" sz="2000" dirty="0" smtClean="0">
                <a:latin typeface="Trebuchet MS"/>
                <a:cs typeface="Trebuchet MS"/>
              </a:rPr>
              <a:t> </a:t>
            </a:r>
            <a:r>
              <a:rPr lang="it-IT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pe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r</a:t>
            </a:r>
            <a:r>
              <a:rPr lang="it-IT" sz="2000" b="1" spc="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it-IT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de</a:t>
            </a:r>
            <a:r>
              <a:rPr lang="it-IT" sz="20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</a:t>
            </a:r>
            <a:r>
              <a:rPr lang="it-IT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erminat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</a:t>
            </a:r>
            <a:r>
              <a:rPr lang="it-IT" sz="2000" b="1" spc="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it-IT" sz="20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peri</a:t>
            </a:r>
            <a:r>
              <a:rPr lang="it-IT" sz="2000" b="1" spc="-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o</a:t>
            </a:r>
            <a:r>
              <a:rPr lang="it-IT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di</a:t>
            </a:r>
            <a:r>
              <a:rPr lang="it-IT" sz="2000" spc="-5" dirty="0" smtClean="0">
                <a:latin typeface="Trebuchet MS"/>
                <a:cs typeface="Trebuchet MS"/>
              </a:rPr>
              <a:t>, pu</a:t>
            </a:r>
            <a:r>
              <a:rPr lang="it-IT" sz="2000" dirty="0" smtClean="0">
                <a:latin typeface="Trebuchet MS"/>
                <a:cs typeface="Trebuchet MS"/>
              </a:rPr>
              <a:t>ò</a:t>
            </a:r>
            <a:r>
              <a:rPr lang="it-IT" sz="2000" spc="5" dirty="0" smtClean="0">
                <a:latin typeface="Trebuchet MS"/>
                <a:cs typeface="Trebuchet MS"/>
              </a:rPr>
              <a:t> </a:t>
            </a:r>
            <a:r>
              <a:rPr lang="it-IT" sz="2000" spc="-5" dirty="0" smtClean="0">
                <a:latin typeface="Trebuchet MS"/>
                <a:cs typeface="Trebuchet MS"/>
              </a:rPr>
              <a:t>manifestar</a:t>
            </a:r>
            <a:r>
              <a:rPr lang="it-IT" sz="2000" dirty="0" smtClean="0">
                <a:latin typeface="Trebuchet MS"/>
                <a:cs typeface="Trebuchet MS"/>
              </a:rPr>
              <a:t>e</a:t>
            </a:r>
            <a:r>
              <a:rPr lang="it-IT" sz="2000" spc="15" dirty="0" smtClean="0">
                <a:latin typeface="Trebuchet MS"/>
                <a:cs typeface="Trebuchet MS"/>
              </a:rPr>
              <a:t> </a:t>
            </a:r>
            <a:r>
              <a:rPr lang="it-IT" sz="2000" spc="-10" dirty="0" smtClean="0">
                <a:latin typeface="Trebuchet MS"/>
                <a:cs typeface="Trebuchet MS"/>
              </a:rPr>
              <a:t>Bis</a:t>
            </a:r>
            <a:r>
              <a:rPr lang="it-IT" sz="2000" spc="-25" dirty="0" smtClean="0">
                <a:latin typeface="Trebuchet MS"/>
                <a:cs typeface="Trebuchet MS"/>
              </a:rPr>
              <a:t>o</a:t>
            </a:r>
            <a:r>
              <a:rPr lang="it-IT" sz="2000" dirty="0" smtClean="0">
                <a:latin typeface="Trebuchet MS"/>
                <a:cs typeface="Trebuchet MS"/>
              </a:rPr>
              <a:t>g</a:t>
            </a:r>
            <a:r>
              <a:rPr lang="it-IT" sz="2000" spc="-10" dirty="0" smtClean="0">
                <a:latin typeface="Trebuchet MS"/>
                <a:cs typeface="Trebuchet MS"/>
              </a:rPr>
              <a:t>n</a:t>
            </a:r>
            <a:r>
              <a:rPr lang="it-IT" sz="2000" dirty="0" smtClean="0">
                <a:latin typeface="Trebuchet MS"/>
                <a:cs typeface="Trebuchet MS"/>
              </a:rPr>
              <a:t>i</a:t>
            </a:r>
            <a:r>
              <a:rPr lang="it-IT" sz="2000" spc="15" dirty="0" smtClean="0">
                <a:latin typeface="Trebuchet MS"/>
                <a:cs typeface="Trebuchet MS"/>
              </a:rPr>
              <a:t> </a:t>
            </a:r>
            <a:r>
              <a:rPr lang="it-IT" sz="2000" dirty="0" smtClean="0">
                <a:latin typeface="Trebuchet MS"/>
                <a:cs typeface="Trebuchet MS"/>
              </a:rPr>
              <a:t>Ed</a:t>
            </a:r>
            <a:r>
              <a:rPr lang="it-IT" sz="2000" spc="-15" dirty="0" smtClean="0">
                <a:latin typeface="Trebuchet MS"/>
                <a:cs typeface="Trebuchet MS"/>
              </a:rPr>
              <a:t>u</a:t>
            </a:r>
            <a:r>
              <a:rPr lang="it-IT" sz="2000" spc="-5" dirty="0" smtClean="0">
                <a:latin typeface="Trebuchet MS"/>
                <a:cs typeface="Trebuchet MS"/>
              </a:rPr>
              <a:t>cativ</a:t>
            </a:r>
            <a:r>
              <a:rPr lang="it-IT" sz="2000" dirty="0" smtClean="0">
                <a:latin typeface="Trebuchet MS"/>
                <a:cs typeface="Trebuchet MS"/>
              </a:rPr>
              <a:t>i</a:t>
            </a:r>
            <a:r>
              <a:rPr lang="it-IT" sz="2000" spc="25" dirty="0" smtClean="0">
                <a:latin typeface="Trebuchet MS"/>
                <a:cs typeface="Trebuchet MS"/>
              </a:rPr>
              <a:t> </a:t>
            </a:r>
            <a:r>
              <a:rPr lang="it-IT" sz="2000" dirty="0" smtClean="0">
                <a:latin typeface="Trebuchet MS"/>
                <a:cs typeface="Trebuchet MS"/>
              </a:rPr>
              <a:t>S</a:t>
            </a:r>
            <a:r>
              <a:rPr lang="it-IT" sz="2000" spc="-10" dirty="0" smtClean="0">
                <a:latin typeface="Trebuchet MS"/>
                <a:cs typeface="Trebuchet MS"/>
              </a:rPr>
              <a:t>p</a:t>
            </a:r>
            <a:r>
              <a:rPr lang="it-IT" sz="2000" spc="-5" dirty="0" smtClean="0">
                <a:latin typeface="Trebuchet MS"/>
                <a:cs typeface="Trebuchet MS"/>
              </a:rPr>
              <a:t>ecial</a:t>
            </a:r>
            <a:r>
              <a:rPr lang="it-IT" sz="2000" dirty="0" smtClean="0">
                <a:latin typeface="Trebuchet MS"/>
                <a:cs typeface="Trebuchet MS"/>
              </a:rPr>
              <a:t>i</a:t>
            </a:r>
            <a:r>
              <a:rPr lang="it-IT" sz="2000" spc="25" dirty="0" smtClean="0">
                <a:latin typeface="Trebuchet MS"/>
                <a:cs typeface="Trebuchet MS"/>
              </a:rPr>
              <a:t> </a:t>
            </a:r>
            <a:r>
              <a:rPr lang="it-IT" sz="2000" spc="-15" dirty="0" smtClean="0">
                <a:latin typeface="Trebuchet MS"/>
                <a:cs typeface="Trebuchet MS"/>
              </a:rPr>
              <a:t>o</a:t>
            </a:r>
            <a:r>
              <a:rPr lang="it-IT" sz="2000" dirty="0" smtClean="0">
                <a:latin typeface="Trebuchet MS"/>
                <a:cs typeface="Trebuchet MS"/>
              </a:rPr>
              <a:t> </a:t>
            </a:r>
            <a:r>
              <a:rPr lang="it-IT" sz="2000" spc="-5" dirty="0" smtClean="0">
                <a:latin typeface="Trebuchet MS"/>
                <a:cs typeface="Trebuchet MS"/>
              </a:rPr>
              <a:t>pe</a:t>
            </a:r>
            <a:r>
              <a:rPr lang="it-IT" sz="2000" dirty="0" smtClean="0">
                <a:latin typeface="Trebuchet MS"/>
                <a:cs typeface="Trebuchet MS"/>
              </a:rPr>
              <a:t>r</a:t>
            </a:r>
            <a:r>
              <a:rPr lang="it-IT" sz="2000" spc="10" dirty="0" smtClean="0">
                <a:latin typeface="Trebuchet MS"/>
                <a:cs typeface="Trebuchet MS"/>
              </a:rPr>
              <a:t> </a:t>
            </a:r>
            <a:r>
              <a:rPr lang="it-IT" sz="2000" spc="-5" dirty="0" smtClean="0">
                <a:latin typeface="Trebuchet MS"/>
                <a:cs typeface="Trebuchet MS"/>
              </a:rPr>
              <a:t>mo</a:t>
            </a:r>
            <a:r>
              <a:rPr lang="it-IT" sz="2000" spc="-10" dirty="0" smtClean="0">
                <a:latin typeface="Trebuchet MS"/>
                <a:cs typeface="Trebuchet MS"/>
              </a:rPr>
              <a:t>t</a:t>
            </a:r>
            <a:r>
              <a:rPr lang="it-IT" sz="2000" spc="-5" dirty="0" smtClean="0">
                <a:latin typeface="Trebuchet MS"/>
                <a:cs typeface="Trebuchet MS"/>
              </a:rPr>
              <a:t>ivi </a:t>
            </a:r>
            <a:r>
              <a:rPr lang="it-IT" sz="2000" dirty="0" smtClean="0">
                <a:latin typeface="Trebuchet MS"/>
                <a:cs typeface="Trebuchet MS"/>
              </a:rPr>
              <a:t>fisici, </a:t>
            </a:r>
            <a:r>
              <a:rPr lang="it-IT" sz="2000" spc="-20" dirty="0" smtClean="0">
                <a:latin typeface="Trebuchet MS"/>
                <a:cs typeface="Trebuchet MS"/>
              </a:rPr>
              <a:t>bi</a:t>
            </a:r>
            <a:r>
              <a:rPr lang="it-IT" sz="2000" spc="-25" dirty="0" smtClean="0">
                <a:latin typeface="Trebuchet MS"/>
                <a:cs typeface="Trebuchet MS"/>
              </a:rPr>
              <a:t>o</a:t>
            </a:r>
            <a:r>
              <a:rPr lang="it-IT" sz="2000" spc="-10" dirty="0" smtClean="0">
                <a:latin typeface="Trebuchet MS"/>
                <a:cs typeface="Trebuchet MS"/>
              </a:rPr>
              <a:t>lo</a:t>
            </a:r>
            <a:r>
              <a:rPr lang="it-IT" sz="2000" spc="-25" dirty="0" smtClean="0">
                <a:latin typeface="Trebuchet MS"/>
                <a:cs typeface="Trebuchet MS"/>
              </a:rPr>
              <a:t>g</a:t>
            </a:r>
            <a:r>
              <a:rPr lang="it-IT" sz="2000" spc="-5" dirty="0" smtClean="0">
                <a:latin typeface="Trebuchet MS"/>
                <a:cs typeface="Trebuchet MS"/>
              </a:rPr>
              <a:t>ici</a:t>
            </a:r>
            <a:r>
              <a:rPr lang="it-IT" sz="2000" dirty="0" smtClean="0">
                <a:latin typeface="Trebuchet MS"/>
                <a:cs typeface="Trebuchet MS"/>
              </a:rPr>
              <a:t>,</a:t>
            </a:r>
            <a:r>
              <a:rPr lang="it-IT" sz="2000" spc="35" dirty="0" smtClean="0">
                <a:latin typeface="Trebuchet MS"/>
                <a:cs typeface="Trebuchet MS"/>
              </a:rPr>
              <a:t> </a:t>
            </a:r>
            <a:r>
              <a:rPr lang="it-IT" sz="2000" spc="-10" dirty="0" smtClean="0">
                <a:latin typeface="Trebuchet MS"/>
                <a:cs typeface="Trebuchet MS"/>
              </a:rPr>
              <a:t>fisiol</a:t>
            </a:r>
            <a:r>
              <a:rPr lang="it-IT" sz="2000" spc="-30" dirty="0" smtClean="0">
                <a:latin typeface="Trebuchet MS"/>
                <a:cs typeface="Trebuchet MS"/>
              </a:rPr>
              <a:t>o</a:t>
            </a:r>
            <a:r>
              <a:rPr lang="it-IT" sz="2000" dirty="0" smtClean="0">
                <a:latin typeface="Trebuchet MS"/>
                <a:cs typeface="Trebuchet MS"/>
              </a:rPr>
              <a:t>gici</a:t>
            </a:r>
            <a:r>
              <a:rPr lang="it-IT" sz="2000" spc="20" dirty="0" smtClean="0">
                <a:latin typeface="Trebuchet MS"/>
                <a:cs typeface="Trebuchet MS"/>
              </a:rPr>
              <a:t> </a:t>
            </a:r>
            <a:r>
              <a:rPr lang="it-IT" sz="2000" spc="-15" dirty="0" smtClean="0">
                <a:latin typeface="Trebuchet MS"/>
                <a:cs typeface="Trebuchet MS"/>
              </a:rPr>
              <a:t>o</a:t>
            </a:r>
            <a:r>
              <a:rPr lang="it-IT" sz="2000" dirty="0" smtClean="0">
                <a:latin typeface="Trebuchet MS"/>
                <a:cs typeface="Trebuchet MS"/>
              </a:rPr>
              <a:t> </a:t>
            </a:r>
            <a:r>
              <a:rPr lang="it-IT" sz="2000" spc="-5" dirty="0" smtClean="0">
                <a:latin typeface="Trebuchet MS"/>
                <a:cs typeface="Trebuchet MS"/>
              </a:rPr>
              <a:t>a</a:t>
            </a:r>
            <a:r>
              <a:rPr lang="it-IT" sz="2000" spc="-15" dirty="0" smtClean="0">
                <a:latin typeface="Trebuchet MS"/>
                <a:cs typeface="Trebuchet MS"/>
              </a:rPr>
              <a:t>n</a:t>
            </a:r>
            <a:r>
              <a:rPr lang="it-IT" sz="2000" spc="-5" dirty="0" smtClean="0">
                <a:latin typeface="Trebuchet MS"/>
                <a:cs typeface="Trebuchet MS"/>
              </a:rPr>
              <a:t>ch</a:t>
            </a:r>
            <a:r>
              <a:rPr lang="it-IT" sz="2000" dirty="0" smtClean="0">
                <a:latin typeface="Trebuchet MS"/>
                <a:cs typeface="Trebuchet MS"/>
              </a:rPr>
              <a:t>e</a:t>
            </a:r>
            <a:r>
              <a:rPr lang="it-IT" sz="2000" spc="15" dirty="0" smtClean="0">
                <a:latin typeface="Trebuchet MS"/>
                <a:cs typeface="Trebuchet MS"/>
              </a:rPr>
              <a:t> </a:t>
            </a:r>
            <a:r>
              <a:rPr lang="it-IT" sz="2000" spc="-5" dirty="0" smtClean="0">
                <a:latin typeface="Trebuchet MS"/>
                <a:cs typeface="Trebuchet MS"/>
              </a:rPr>
              <a:t>pe</a:t>
            </a:r>
            <a:r>
              <a:rPr lang="it-IT" sz="2000" dirty="0" smtClean="0">
                <a:latin typeface="Trebuchet MS"/>
                <a:cs typeface="Trebuchet MS"/>
              </a:rPr>
              <a:t>r</a:t>
            </a:r>
            <a:r>
              <a:rPr lang="it-IT" sz="2000" spc="15" dirty="0" smtClean="0">
                <a:latin typeface="Trebuchet MS"/>
                <a:cs typeface="Trebuchet MS"/>
              </a:rPr>
              <a:t> </a:t>
            </a:r>
            <a:r>
              <a:rPr lang="it-IT" sz="2000" spc="-5" dirty="0" smtClean="0">
                <a:latin typeface="Trebuchet MS"/>
                <a:cs typeface="Trebuchet MS"/>
              </a:rPr>
              <a:t>mo</a:t>
            </a:r>
            <a:r>
              <a:rPr lang="it-IT" sz="2000" spc="-10" dirty="0" smtClean="0">
                <a:latin typeface="Trebuchet MS"/>
                <a:cs typeface="Trebuchet MS"/>
              </a:rPr>
              <a:t>t</a:t>
            </a:r>
            <a:r>
              <a:rPr lang="it-IT" sz="2000" spc="-5" dirty="0" smtClean="0">
                <a:latin typeface="Trebuchet MS"/>
                <a:cs typeface="Trebuchet MS"/>
              </a:rPr>
              <a:t>ivi ps</a:t>
            </a:r>
            <a:r>
              <a:rPr lang="it-IT" sz="2000" spc="-10" dirty="0" smtClean="0">
                <a:latin typeface="Trebuchet MS"/>
                <a:cs typeface="Trebuchet MS"/>
              </a:rPr>
              <a:t>i</a:t>
            </a:r>
            <a:r>
              <a:rPr lang="it-IT" sz="2000" spc="-5" dirty="0" smtClean="0">
                <a:latin typeface="Trebuchet MS"/>
                <a:cs typeface="Trebuchet MS"/>
              </a:rPr>
              <a:t>c</a:t>
            </a:r>
            <a:r>
              <a:rPr lang="it-IT" sz="2000" spc="-10" dirty="0" smtClean="0">
                <a:latin typeface="Trebuchet MS"/>
                <a:cs typeface="Trebuchet MS"/>
              </a:rPr>
              <a:t>o</a:t>
            </a:r>
            <a:r>
              <a:rPr lang="it-IT" sz="2000" dirty="0" smtClean="0">
                <a:latin typeface="Trebuchet MS"/>
                <a:cs typeface="Trebuchet MS"/>
              </a:rPr>
              <a:t>lo</a:t>
            </a:r>
            <a:r>
              <a:rPr lang="it-IT" sz="2000" spc="-15" dirty="0" smtClean="0">
                <a:latin typeface="Trebuchet MS"/>
                <a:cs typeface="Trebuchet MS"/>
              </a:rPr>
              <a:t>g</a:t>
            </a:r>
            <a:r>
              <a:rPr lang="it-IT" sz="2000" spc="-5" dirty="0" smtClean="0">
                <a:latin typeface="Trebuchet MS"/>
                <a:cs typeface="Trebuchet MS"/>
              </a:rPr>
              <a:t>ici</a:t>
            </a:r>
            <a:r>
              <a:rPr lang="it-IT" sz="2000" dirty="0" smtClean="0">
                <a:latin typeface="Trebuchet MS"/>
                <a:cs typeface="Trebuchet MS"/>
              </a:rPr>
              <a:t>,</a:t>
            </a:r>
            <a:r>
              <a:rPr lang="it-IT" sz="2000" spc="35" dirty="0" smtClean="0">
                <a:latin typeface="Trebuchet MS"/>
                <a:cs typeface="Trebuchet MS"/>
              </a:rPr>
              <a:t> </a:t>
            </a:r>
            <a:r>
              <a:rPr lang="it-IT" sz="2000" dirty="0" smtClean="0">
                <a:latin typeface="Trebuchet MS"/>
                <a:cs typeface="Trebuchet MS"/>
              </a:rPr>
              <a:t>so</a:t>
            </a:r>
            <a:r>
              <a:rPr lang="it-IT" sz="2000" spc="-10" dirty="0" smtClean="0">
                <a:latin typeface="Trebuchet MS"/>
                <a:cs typeface="Trebuchet MS"/>
              </a:rPr>
              <a:t>c</a:t>
            </a:r>
            <a:r>
              <a:rPr lang="it-IT" sz="2000" spc="-5" dirty="0" smtClean="0">
                <a:latin typeface="Trebuchet MS"/>
                <a:cs typeface="Trebuchet MS"/>
              </a:rPr>
              <a:t>iali</a:t>
            </a:r>
            <a:r>
              <a:rPr lang="it-IT" sz="2000" dirty="0" smtClean="0">
                <a:latin typeface="Trebuchet MS"/>
                <a:cs typeface="Trebuchet MS"/>
              </a:rPr>
              <a:t>,</a:t>
            </a:r>
            <a:r>
              <a:rPr lang="it-IT" sz="2000" spc="20" dirty="0" smtClean="0">
                <a:latin typeface="Trebuchet MS"/>
                <a:cs typeface="Trebuchet MS"/>
              </a:rPr>
              <a:t> </a:t>
            </a:r>
            <a:r>
              <a:rPr lang="it-IT" sz="2000" dirty="0" smtClean="0">
                <a:latin typeface="Trebuchet MS"/>
                <a:cs typeface="Trebuchet MS"/>
              </a:rPr>
              <a:t>risp</a:t>
            </a:r>
            <a:r>
              <a:rPr lang="it-IT" sz="2000" spc="-15" dirty="0" smtClean="0">
                <a:latin typeface="Trebuchet MS"/>
                <a:cs typeface="Trebuchet MS"/>
              </a:rPr>
              <a:t>e</a:t>
            </a:r>
            <a:r>
              <a:rPr lang="it-IT" sz="2000" spc="-5" dirty="0" smtClean="0">
                <a:latin typeface="Trebuchet MS"/>
                <a:cs typeface="Trebuchet MS"/>
              </a:rPr>
              <a:t>tt</a:t>
            </a:r>
            <a:r>
              <a:rPr lang="it-IT" sz="2000" dirty="0" smtClean="0">
                <a:latin typeface="Trebuchet MS"/>
                <a:cs typeface="Trebuchet MS"/>
              </a:rPr>
              <a:t>o</a:t>
            </a:r>
            <a:r>
              <a:rPr lang="it-IT" sz="2000" spc="5" dirty="0" smtClean="0">
                <a:latin typeface="Trebuchet MS"/>
                <a:cs typeface="Trebuchet MS"/>
              </a:rPr>
              <a:t> </a:t>
            </a:r>
            <a:r>
              <a:rPr lang="it-IT" sz="2000" spc="-5" dirty="0" smtClean="0">
                <a:latin typeface="Trebuchet MS"/>
                <a:cs typeface="Trebuchet MS"/>
              </a:rPr>
              <a:t>a</a:t>
            </a:r>
            <a:r>
              <a:rPr lang="it-IT" sz="2000" dirty="0" smtClean="0">
                <a:latin typeface="Trebuchet MS"/>
                <a:cs typeface="Trebuchet MS"/>
              </a:rPr>
              <a:t>i </a:t>
            </a:r>
            <a:r>
              <a:rPr lang="it-IT" sz="2000" spc="-5" dirty="0" smtClean="0">
                <a:latin typeface="Trebuchet MS"/>
                <a:cs typeface="Trebuchet MS"/>
              </a:rPr>
              <a:t>qual</a:t>
            </a:r>
            <a:r>
              <a:rPr lang="it-IT" sz="2000" dirty="0" smtClean="0">
                <a:latin typeface="Trebuchet MS"/>
                <a:cs typeface="Trebuchet MS"/>
              </a:rPr>
              <a:t>i</a:t>
            </a:r>
            <a:r>
              <a:rPr lang="it-IT" sz="2000" spc="10" dirty="0" smtClean="0">
                <a:latin typeface="Trebuchet MS"/>
                <a:cs typeface="Trebuchet MS"/>
              </a:rPr>
              <a:t> </a:t>
            </a:r>
            <a:r>
              <a:rPr lang="it-IT" sz="2000" dirty="0" smtClean="0">
                <a:latin typeface="Trebuchet MS"/>
                <a:cs typeface="Trebuchet MS"/>
              </a:rPr>
              <a:t>è </a:t>
            </a:r>
            <a:r>
              <a:rPr lang="it-IT" sz="2000" spc="-5" dirty="0" smtClean="0">
                <a:latin typeface="Trebuchet MS"/>
                <a:cs typeface="Trebuchet MS"/>
              </a:rPr>
              <a:t>nec</a:t>
            </a:r>
            <a:r>
              <a:rPr lang="it-IT" sz="2000" spc="-10" dirty="0" smtClean="0">
                <a:latin typeface="Trebuchet MS"/>
                <a:cs typeface="Trebuchet MS"/>
              </a:rPr>
              <a:t>e</a:t>
            </a:r>
            <a:r>
              <a:rPr lang="it-IT" sz="2000" dirty="0" smtClean="0">
                <a:latin typeface="Trebuchet MS"/>
                <a:cs typeface="Trebuchet MS"/>
              </a:rPr>
              <a:t>ssario</a:t>
            </a:r>
            <a:r>
              <a:rPr lang="it-IT" sz="2000" spc="20" dirty="0" smtClean="0">
                <a:latin typeface="Trebuchet MS"/>
                <a:cs typeface="Trebuchet MS"/>
              </a:rPr>
              <a:t> </a:t>
            </a:r>
            <a:r>
              <a:rPr lang="it-IT" sz="2000" spc="-15" dirty="0" smtClean="0">
                <a:latin typeface="Trebuchet MS"/>
                <a:cs typeface="Trebuchet MS"/>
              </a:rPr>
              <a:t>offrire</a:t>
            </a:r>
            <a:r>
              <a:rPr lang="it-IT" sz="2000" spc="5" dirty="0" smtClean="0">
                <a:latin typeface="Trebuchet MS"/>
                <a:cs typeface="Trebuchet MS"/>
              </a:rPr>
              <a:t> </a:t>
            </a:r>
            <a:r>
              <a:rPr lang="it-IT" sz="2000" spc="-5" dirty="0" smtClean="0">
                <a:latin typeface="Trebuchet MS"/>
                <a:cs typeface="Trebuchet MS"/>
              </a:rPr>
              <a:t>ade</a:t>
            </a:r>
            <a:r>
              <a:rPr lang="it-IT" sz="2000" spc="-10" dirty="0" smtClean="0">
                <a:latin typeface="Trebuchet MS"/>
                <a:cs typeface="Trebuchet MS"/>
              </a:rPr>
              <a:t>g</a:t>
            </a:r>
            <a:r>
              <a:rPr lang="it-IT" sz="2000" spc="-5" dirty="0" smtClean="0">
                <a:latin typeface="Trebuchet MS"/>
                <a:cs typeface="Trebuchet MS"/>
              </a:rPr>
              <a:t>uat</a:t>
            </a:r>
            <a:r>
              <a:rPr lang="it-IT" sz="2000" dirty="0" smtClean="0">
                <a:latin typeface="Trebuchet MS"/>
                <a:cs typeface="Trebuchet MS"/>
              </a:rPr>
              <a:t>a</a:t>
            </a:r>
            <a:r>
              <a:rPr lang="it-IT" sz="2000" spc="15" dirty="0" smtClean="0">
                <a:latin typeface="Trebuchet MS"/>
                <a:cs typeface="Trebuchet MS"/>
              </a:rPr>
              <a:t> </a:t>
            </a:r>
            <a:r>
              <a:rPr lang="it-IT" sz="2000" dirty="0" smtClean="0">
                <a:latin typeface="Trebuchet MS"/>
                <a:cs typeface="Trebuchet MS"/>
              </a:rPr>
              <a:t>e</a:t>
            </a:r>
            <a:r>
              <a:rPr lang="it-IT" sz="2000" spc="5" dirty="0" smtClean="0">
                <a:latin typeface="Trebuchet MS"/>
                <a:cs typeface="Trebuchet MS"/>
              </a:rPr>
              <a:t> </a:t>
            </a:r>
            <a:r>
              <a:rPr lang="it-IT" sz="2000" spc="-5" dirty="0" smtClean="0">
                <a:latin typeface="Trebuchet MS"/>
                <a:cs typeface="Trebuchet MS"/>
              </a:rPr>
              <a:t>perso</a:t>
            </a:r>
            <a:r>
              <a:rPr lang="it-IT" sz="2000" spc="-10" dirty="0" smtClean="0">
                <a:latin typeface="Trebuchet MS"/>
                <a:cs typeface="Trebuchet MS"/>
              </a:rPr>
              <a:t>n</a:t>
            </a:r>
            <a:r>
              <a:rPr lang="it-IT" sz="2000" spc="-5" dirty="0" smtClean="0">
                <a:latin typeface="Trebuchet MS"/>
                <a:cs typeface="Trebuchet MS"/>
              </a:rPr>
              <a:t>alizzat</a:t>
            </a:r>
            <a:r>
              <a:rPr lang="it-IT" sz="2000" dirty="0" smtClean="0">
                <a:latin typeface="Trebuchet MS"/>
                <a:cs typeface="Trebuchet MS"/>
              </a:rPr>
              <a:t>a</a:t>
            </a:r>
            <a:r>
              <a:rPr lang="it-IT" sz="2000" spc="35" dirty="0" smtClean="0">
                <a:latin typeface="Trebuchet MS"/>
                <a:cs typeface="Trebuchet MS"/>
              </a:rPr>
              <a:t> </a:t>
            </a:r>
            <a:r>
              <a:rPr lang="it-IT" sz="2000" spc="-15" dirty="0" smtClean="0">
                <a:latin typeface="Trebuchet MS"/>
                <a:cs typeface="Trebuchet MS"/>
              </a:rPr>
              <a:t>rispos</a:t>
            </a:r>
            <a:r>
              <a:rPr lang="it-IT" sz="2000" spc="-25" dirty="0" smtClean="0">
                <a:latin typeface="Trebuchet MS"/>
                <a:cs typeface="Trebuchet MS"/>
              </a:rPr>
              <a:t>t</a:t>
            </a:r>
            <a:r>
              <a:rPr lang="it-IT" sz="2000" spc="-5" dirty="0" smtClean="0">
                <a:latin typeface="Trebuchet MS"/>
                <a:cs typeface="Trebuchet MS"/>
              </a:rPr>
              <a:t>a.</a:t>
            </a:r>
            <a:endParaRPr lang="it-IT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137"/>
                </a:moveTo>
                <a:lnTo>
                  <a:pt x="9144000" y="719137"/>
                </a:lnTo>
                <a:lnTo>
                  <a:pt x="9144000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20" y="145524"/>
            <a:ext cx="86409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it-IT" sz="2800" spc="-5" dirty="0" smtClean="0">
                <a:solidFill>
                  <a:schemeClr val="bg1"/>
                </a:solidFill>
              </a:rPr>
              <a:t>Cosa fare ?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83671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devono fare i docenti?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Nell’ambito dei Consigli di classe verranno condivise le strategie d’intervento</a:t>
            </a:r>
            <a:r>
              <a:rPr lang="it-IT" dirty="0" smtClean="0"/>
              <a:t> e l’impegno educativo di predisporre gli adeguati percorsi didattici personalizzati. Risulta, infatti, indispensabile che sia l’intera comunità educante a possedere gli strumenti di conoscenza e competenza, affinché tutti siano corresponsabili del progetto formativo elaborato e realizzato per gli alunni con BES.</a:t>
            </a:r>
          </a:p>
          <a:p>
            <a:pPr algn="just"/>
            <a:r>
              <a:rPr lang="it-IT" dirty="0" smtClean="0"/>
              <a:t>In particolare, ogni docente, per sé e collegialmente:</a:t>
            </a:r>
          </a:p>
          <a:p>
            <a:endParaRPr lang="it-IT" sz="1200" dirty="0" smtClean="0"/>
          </a:p>
          <a:p>
            <a:pPr marL="173038" indent="-173038">
              <a:buFont typeface="Wingdings" pitchFamily="2" charset="2"/>
              <a:buChar char="§"/>
            </a:pPr>
            <a:r>
              <a:rPr lang="it-IT" sz="1600" dirty="0" smtClean="0"/>
              <a:t>durante le prime fasi degli apprendimenti scolastici cura con attenzione l’acquisizione dei Prerequisiti fondamentali e la stabilizzazione delle prime abilità relative alla scrittura, alla lettura e al calcolo, ponendo contestualmente attenzione ai segnali di rischio in un’ottica di prevenzione ed ai fini di una segnalazione;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mette in atto strategie di recupero;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segnala alla famiglia la persistenza delle difficoltà nonostante gli interventi di recupero posti in essere;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prende visione della certificazione diagnostica rilasciata dagli organismi preposti;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procede, in collaborazione dei colleghi della classe, alla documentazione dei percorsi didattici individualizzati e personalizzati previsti;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it-IT" sz="1600" dirty="0" smtClean="0"/>
              <a:t>attua strategie </a:t>
            </a:r>
            <a:r>
              <a:rPr lang="it-IT" sz="1600" dirty="0" err="1" smtClean="0"/>
              <a:t>educativo-didattiche</a:t>
            </a:r>
            <a:r>
              <a:rPr lang="it-IT" sz="1600" dirty="0" smtClean="0"/>
              <a:t> di potenziamento e di aiuto compensativo;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it-IT" sz="1600" dirty="0" smtClean="0"/>
              <a:t>adotta misure </a:t>
            </a:r>
            <a:r>
              <a:rPr lang="it-IT" sz="1600" dirty="0" err="1" smtClean="0"/>
              <a:t>dispensative</a:t>
            </a:r>
            <a:r>
              <a:rPr lang="it-IT" sz="1600" dirty="0" smtClean="0"/>
              <a:t>;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it-IT" sz="1600" dirty="0" smtClean="0"/>
              <a:t>attua modalità di verifica e valutazione adeguate e coerenti;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it-IT" sz="1600" dirty="0" smtClean="0"/>
              <a:t>realizza incontri di continuità con i colleghi del precedente e successivo ordine o grado di scuola al fine di condividere i percorsi educativi e didattici effettuati dagli alunni, e per non disperdere il lavoro svolto.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Creare un database di tutto ciò che è stato svolto, verificato e valutato in sintonia con il PDP, a prescindere dall’esito finale, in modo da evitare eventuali contenziosi con le famiglie.</a:t>
            </a:r>
            <a:endParaRPr lang="it-IT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>
            <a:off x="8676456" y="4221088"/>
            <a:ext cx="360040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9036496" y="4221088"/>
            <a:ext cx="0" cy="244827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6300192" y="6669360"/>
            <a:ext cx="2736304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137"/>
                </a:moveTo>
                <a:lnTo>
                  <a:pt x="9144000" y="719137"/>
                </a:lnTo>
                <a:lnTo>
                  <a:pt x="9144000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20" y="145524"/>
            <a:ext cx="86409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it-IT" sz="2800" spc="-5" dirty="0" smtClean="0">
                <a:solidFill>
                  <a:schemeClr val="bg1"/>
                </a:solidFill>
              </a:rPr>
              <a:t>Cosa fare ?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1840" y="764704"/>
            <a:ext cx="2880320" cy="430887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2800" b="1" spc="-14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CONSIGLIO </a:t>
            </a:r>
            <a:r>
              <a:rPr lang="it-IT" sz="2800" b="1" spc="-14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DI</a:t>
            </a:r>
            <a:r>
              <a:rPr lang="it-IT" sz="2800" b="1" spc="-14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 CLASSE</a:t>
            </a:r>
            <a:endParaRPr lang="it-I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/>
            </a:endParaRPr>
          </a:p>
        </p:txBody>
      </p:sp>
      <p:sp useBgFill="1">
        <p:nvSpPr>
          <p:cNvPr id="6" name="object 4"/>
          <p:cNvSpPr txBox="1"/>
          <p:nvPr/>
        </p:nvSpPr>
        <p:spPr>
          <a:xfrm>
            <a:off x="179512" y="2420888"/>
            <a:ext cx="5184576" cy="984885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2400" b="1" spc="-140" dirty="0" smtClean="0">
                <a:solidFill>
                  <a:srgbClr val="0000FF"/>
                </a:solidFill>
                <a:cs typeface="Trebuchet MS"/>
              </a:rPr>
              <a:t>Valuta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</a:rPr>
              <a:t>l’esistenza di necessità educative non soddisfabili con le tradizionali metodologie didattiche</a:t>
            </a:r>
            <a:endParaRPr lang="it-IT" sz="2000" dirty="0">
              <a:solidFill>
                <a:srgbClr val="0000FF"/>
              </a:solidFill>
            </a:endParaRPr>
          </a:p>
        </p:txBody>
      </p:sp>
      <p:sp useBgFill="1">
        <p:nvSpPr>
          <p:cNvPr id="7" name="object 4"/>
          <p:cNvSpPr txBox="1"/>
          <p:nvPr/>
        </p:nvSpPr>
        <p:spPr>
          <a:xfrm>
            <a:off x="179512" y="1412776"/>
            <a:ext cx="5184576" cy="677108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2400" b="1" spc="-140" dirty="0" smtClean="0">
                <a:solidFill>
                  <a:srgbClr val="0000FF"/>
                </a:solidFill>
                <a:cs typeface="Trebuchet MS"/>
              </a:rPr>
              <a:t>Rileva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</a:rPr>
              <a:t>le problematiche nell’esperienza scolastica</a:t>
            </a:r>
            <a:endParaRPr lang="it-IT" sz="2000" dirty="0">
              <a:solidFill>
                <a:srgbClr val="0000FF"/>
              </a:solidFill>
            </a:endParaRPr>
          </a:p>
        </p:txBody>
      </p:sp>
      <p:sp useBgFill="1">
        <p:nvSpPr>
          <p:cNvPr id="8" name="object 4"/>
          <p:cNvSpPr txBox="1"/>
          <p:nvPr/>
        </p:nvSpPr>
        <p:spPr>
          <a:xfrm>
            <a:off x="971600" y="3789040"/>
            <a:ext cx="3600400" cy="677108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2400" b="1" spc="-140" dirty="0" smtClean="0">
                <a:solidFill>
                  <a:srgbClr val="0000FF"/>
                </a:solidFill>
                <a:cs typeface="Trebuchet MS"/>
              </a:rPr>
              <a:t>Elabora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</a:rPr>
              <a:t>l’intervento personalizzato</a:t>
            </a:r>
            <a:endParaRPr lang="it-IT" sz="2000" dirty="0">
              <a:solidFill>
                <a:srgbClr val="0000FF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724128" y="1268760"/>
            <a:ext cx="341987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Come:</a:t>
            </a:r>
          </a:p>
          <a:p>
            <a:pPr marL="173038" indent="-173038">
              <a:buFont typeface="Wingdings" pitchFamily="2" charset="2"/>
              <a:buChar char="§"/>
            </a:pPr>
            <a:r>
              <a:rPr lang="it-IT" dirty="0" smtClean="0"/>
              <a:t>Osservazioni mediante strumenti condivisi </a:t>
            </a:r>
          </a:p>
          <a:p>
            <a:pPr marL="173038" indent="-173038"/>
            <a:r>
              <a:rPr lang="it-IT" sz="1400" i="1" dirty="0" smtClean="0"/>
              <a:t>	(Test, osservazioni, </a:t>
            </a:r>
            <a:r>
              <a:rPr lang="it-IT" sz="1400" i="1" dirty="0" err="1" smtClean="0"/>
              <a:t>altro…</a:t>
            </a:r>
            <a:r>
              <a:rPr lang="it-IT" sz="1400" i="1" dirty="0" smtClean="0"/>
              <a:t>)</a:t>
            </a:r>
          </a:p>
          <a:p>
            <a:pPr marL="173038" indent="-173038"/>
            <a:endParaRPr lang="it-IT" dirty="0" smtClean="0"/>
          </a:p>
          <a:p>
            <a:pPr marL="173038" indent="-173038">
              <a:buFont typeface="Wingdings" pitchFamily="2" charset="2"/>
              <a:buChar char="§"/>
            </a:pPr>
            <a:r>
              <a:rPr lang="it-IT" dirty="0" smtClean="0"/>
              <a:t>Recepimento documentazioni </a:t>
            </a:r>
          </a:p>
          <a:p>
            <a:pPr marL="173038" indent="-173038"/>
            <a:r>
              <a:rPr lang="it-IT" dirty="0" smtClean="0"/>
              <a:t>	</a:t>
            </a:r>
            <a:r>
              <a:rPr lang="it-IT" sz="1400" i="1" dirty="0" smtClean="0"/>
              <a:t>(Diagnosi di DSA, Verbali di accertamento handicap, relazioni cliniche, altro...) </a:t>
            </a:r>
            <a:endParaRPr lang="it-IT" sz="1400" i="1" dirty="0"/>
          </a:p>
        </p:txBody>
      </p:sp>
      <p:sp useBgFill="1">
        <p:nvSpPr>
          <p:cNvPr id="10" name="object 4"/>
          <p:cNvSpPr txBox="1"/>
          <p:nvPr/>
        </p:nvSpPr>
        <p:spPr>
          <a:xfrm>
            <a:off x="5292080" y="4437112"/>
            <a:ext cx="3563888" cy="646331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2400" b="1" spc="-140" dirty="0" smtClean="0">
                <a:solidFill>
                  <a:srgbClr val="0000FF"/>
                </a:solidFill>
                <a:cs typeface="Trebuchet MS"/>
              </a:rPr>
              <a:t>PDF - PEI</a:t>
            </a:r>
          </a:p>
          <a:p>
            <a:pPr algn="ctr"/>
            <a:r>
              <a:rPr lang="it-IT" dirty="0" smtClean="0">
                <a:solidFill>
                  <a:srgbClr val="0000FF"/>
                </a:solidFill>
              </a:rPr>
              <a:t>L.104/92</a:t>
            </a:r>
            <a:endParaRPr lang="it-IT" dirty="0">
              <a:solidFill>
                <a:srgbClr val="0000FF"/>
              </a:solidFill>
            </a:endParaRPr>
          </a:p>
        </p:txBody>
      </p:sp>
      <p:sp useBgFill="1">
        <p:nvSpPr>
          <p:cNvPr id="11" name="object 4"/>
          <p:cNvSpPr txBox="1"/>
          <p:nvPr/>
        </p:nvSpPr>
        <p:spPr>
          <a:xfrm>
            <a:off x="5292080" y="5229200"/>
            <a:ext cx="3563888" cy="646331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2400" b="1" spc="-140" dirty="0" smtClean="0">
                <a:solidFill>
                  <a:srgbClr val="0000FF"/>
                </a:solidFill>
                <a:cs typeface="Trebuchet MS"/>
              </a:rPr>
              <a:t>PDP</a:t>
            </a:r>
          </a:p>
          <a:p>
            <a:pPr algn="ctr"/>
            <a:r>
              <a:rPr lang="it-IT" dirty="0" smtClean="0">
                <a:solidFill>
                  <a:srgbClr val="0000FF"/>
                </a:solidFill>
              </a:rPr>
              <a:t>L.170/2010</a:t>
            </a:r>
            <a:endParaRPr lang="it-IT" dirty="0">
              <a:solidFill>
                <a:srgbClr val="0000FF"/>
              </a:solidFill>
            </a:endParaRPr>
          </a:p>
        </p:txBody>
      </p:sp>
      <p:sp useBgFill="1">
        <p:nvSpPr>
          <p:cNvPr id="12" name="object 4"/>
          <p:cNvSpPr txBox="1"/>
          <p:nvPr/>
        </p:nvSpPr>
        <p:spPr>
          <a:xfrm>
            <a:off x="5292080" y="6021288"/>
            <a:ext cx="3563888" cy="646331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2400" b="1" spc="-140" dirty="0" smtClean="0">
                <a:solidFill>
                  <a:srgbClr val="0000FF"/>
                </a:solidFill>
                <a:cs typeface="Trebuchet MS"/>
              </a:rPr>
              <a:t>PDP</a:t>
            </a:r>
          </a:p>
          <a:p>
            <a:pPr algn="ctr"/>
            <a:r>
              <a:rPr lang="it-IT" dirty="0" smtClean="0">
                <a:solidFill>
                  <a:srgbClr val="0000FF"/>
                </a:solidFill>
              </a:rPr>
              <a:t>Direttiva Min. 27.12.2012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2699792" y="2204864"/>
            <a:ext cx="216024" cy="144016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2699792" y="3501008"/>
            <a:ext cx="216024" cy="144016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>
            <a:off x="3707904" y="5229200"/>
            <a:ext cx="864096" cy="648072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Parentesi graffa aperta 24"/>
          <p:cNvSpPr/>
          <p:nvPr/>
        </p:nvSpPr>
        <p:spPr>
          <a:xfrm>
            <a:off x="4788024" y="4437112"/>
            <a:ext cx="360040" cy="2232248"/>
          </a:xfrm>
          <a:prstGeom prst="leftBrac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137"/>
                </a:moveTo>
                <a:lnTo>
                  <a:pt x="9144000" y="719137"/>
                </a:lnTo>
                <a:lnTo>
                  <a:pt x="9144000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20" y="145524"/>
            <a:ext cx="86409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it-IT" sz="2800" spc="-5" dirty="0" smtClean="0">
                <a:solidFill>
                  <a:schemeClr val="bg1"/>
                </a:solidFill>
              </a:rPr>
              <a:t>Cosa fare ?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520" y="836713"/>
            <a:ext cx="8640960" cy="584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it-IT" sz="2000" b="1" spc="-140" dirty="0" smtClean="0">
                <a:solidFill>
                  <a:srgbClr val="FF0000"/>
                </a:solidFill>
                <a:latin typeface="Trebuchet MS"/>
                <a:cs typeface="Trebuchet MS"/>
              </a:rPr>
              <a:t>Rilevare e v</a:t>
            </a:r>
            <a:r>
              <a:rPr lang="it-IT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erifica</a:t>
            </a:r>
            <a:r>
              <a:rPr lang="it-IT" sz="2000" b="1" spc="-15" dirty="0" smtClean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lang="it-IT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lang="it-IT" sz="2000" b="1" spc="-3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it-IT" sz="2000" b="1" spc="-5" dirty="0" smtClean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lang="it-IT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lang="it-IT" sz="2000" b="1" spc="1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bis</a:t>
            </a:r>
            <a:r>
              <a:rPr lang="it-IT" sz="2000" b="1" spc="-15" dirty="0" smtClean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lang="it-IT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lang="it-IT" sz="2000" b="1" spc="-10" dirty="0" smtClean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lang="it-IT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</a:p>
          <a:p>
            <a:pPr marL="355600" indent="-342900" algn="just">
              <a:lnSpc>
                <a:spcPct val="100000"/>
              </a:lnSpc>
              <a:buFont typeface="+mj-lt"/>
              <a:buAutoNum type="arabicPeriod"/>
            </a:pPr>
            <a:endParaRPr lang="it-IT" spc="-5" dirty="0" smtClean="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it-IT" spc="-5" dirty="0" smtClean="0">
                <a:latin typeface="Trebuchet MS"/>
                <a:cs typeface="Trebuchet MS"/>
              </a:rPr>
              <a:t>es</a:t>
            </a:r>
            <a:r>
              <a:rPr lang="it-IT" spc="5" dirty="0" smtClean="0">
                <a:latin typeface="Trebuchet MS"/>
                <a:cs typeface="Trebuchet MS"/>
              </a:rPr>
              <a:t>a</a:t>
            </a:r>
            <a:r>
              <a:rPr lang="it-IT" spc="-5" dirty="0" smtClean="0">
                <a:latin typeface="Trebuchet MS"/>
                <a:cs typeface="Trebuchet MS"/>
              </a:rPr>
              <a:t>m</a:t>
            </a:r>
            <a:r>
              <a:rPr lang="it-IT" spc="5" dirty="0" smtClean="0">
                <a:latin typeface="Trebuchet MS"/>
                <a:cs typeface="Trebuchet MS"/>
              </a:rPr>
              <a:t>i</a:t>
            </a:r>
            <a:r>
              <a:rPr lang="it-IT" spc="-5" dirty="0" smtClean="0">
                <a:latin typeface="Trebuchet MS"/>
                <a:cs typeface="Trebuchet MS"/>
              </a:rPr>
              <a:t>nar</a:t>
            </a:r>
            <a:r>
              <a:rPr lang="it-IT" dirty="0" smtClean="0">
                <a:latin typeface="Trebuchet MS"/>
                <a:cs typeface="Trebuchet MS"/>
              </a:rPr>
              <a:t>e</a:t>
            </a:r>
            <a:r>
              <a:rPr lang="it-IT" spc="-35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la</a:t>
            </a:r>
            <a:r>
              <a:rPr lang="it-IT" spc="-10" dirty="0" smtClean="0">
                <a:latin typeface="Trebuchet MS"/>
                <a:cs typeface="Trebuchet MS"/>
              </a:rPr>
              <a:t> </a:t>
            </a:r>
            <a:r>
              <a:rPr lang="it-IT" b="1" dirty="0" smtClean="0">
                <a:latin typeface="Trebuchet MS"/>
                <a:cs typeface="Trebuchet MS"/>
              </a:rPr>
              <a:t>docu</a:t>
            </a:r>
            <a:r>
              <a:rPr lang="it-IT" b="1" spc="5" dirty="0" smtClean="0">
                <a:latin typeface="Trebuchet MS"/>
                <a:cs typeface="Trebuchet MS"/>
              </a:rPr>
              <a:t>m</a:t>
            </a:r>
            <a:r>
              <a:rPr lang="it-IT" b="1" dirty="0" smtClean="0">
                <a:latin typeface="Trebuchet MS"/>
                <a:cs typeface="Trebuchet MS"/>
              </a:rPr>
              <a:t>entazio</a:t>
            </a:r>
            <a:r>
              <a:rPr lang="it-IT" b="1" spc="-5" dirty="0" smtClean="0">
                <a:latin typeface="Trebuchet MS"/>
                <a:cs typeface="Trebuchet MS"/>
              </a:rPr>
              <a:t>n</a:t>
            </a:r>
            <a:r>
              <a:rPr lang="it-IT" b="1" dirty="0" smtClean="0">
                <a:latin typeface="Trebuchet MS"/>
                <a:cs typeface="Trebuchet MS"/>
              </a:rPr>
              <a:t>e</a:t>
            </a:r>
            <a:r>
              <a:rPr lang="it-IT" b="1" spc="-35" dirty="0" smtClean="0">
                <a:latin typeface="Trebuchet MS"/>
                <a:cs typeface="Trebuchet MS"/>
              </a:rPr>
              <a:t> </a:t>
            </a:r>
            <a:r>
              <a:rPr lang="it-IT" b="1" spc="-10" dirty="0" smtClean="0">
                <a:latin typeface="Trebuchet MS"/>
                <a:cs typeface="Trebuchet MS"/>
              </a:rPr>
              <a:t>c</a:t>
            </a:r>
            <a:r>
              <a:rPr lang="it-IT" b="1" dirty="0" smtClean="0">
                <a:latin typeface="Trebuchet MS"/>
                <a:cs typeface="Trebuchet MS"/>
              </a:rPr>
              <a:t>lini</a:t>
            </a:r>
            <a:r>
              <a:rPr lang="it-IT" b="1" spc="-10" dirty="0" smtClean="0">
                <a:latin typeface="Trebuchet MS"/>
                <a:cs typeface="Trebuchet MS"/>
              </a:rPr>
              <a:t>c</a:t>
            </a:r>
            <a:r>
              <a:rPr lang="it-IT" b="1" dirty="0" smtClean="0">
                <a:latin typeface="Trebuchet MS"/>
                <a:cs typeface="Trebuchet MS"/>
              </a:rPr>
              <a:t>a</a:t>
            </a:r>
            <a:r>
              <a:rPr lang="it-IT" b="1" spc="-5" dirty="0" smtClean="0">
                <a:latin typeface="Trebuchet MS"/>
                <a:cs typeface="Trebuchet MS"/>
              </a:rPr>
              <a:t> </a:t>
            </a:r>
            <a:r>
              <a:rPr lang="it-IT" spc="-5" dirty="0" smtClean="0">
                <a:latin typeface="Trebuchet MS"/>
                <a:cs typeface="Trebuchet MS"/>
              </a:rPr>
              <a:t>(de</a:t>
            </a:r>
            <a:r>
              <a:rPr lang="it-IT" dirty="0" smtClean="0">
                <a:latin typeface="Trebuchet MS"/>
                <a:cs typeface="Trebuchet MS"/>
              </a:rPr>
              <a:t>i serv</a:t>
            </a:r>
            <a:r>
              <a:rPr lang="it-IT" spc="5" dirty="0" smtClean="0">
                <a:latin typeface="Trebuchet MS"/>
                <a:cs typeface="Trebuchet MS"/>
              </a:rPr>
              <a:t>i</a:t>
            </a:r>
            <a:r>
              <a:rPr lang="it-IT" dirty="0" smtClean="0">
                <a:latin typeface="Trebuchet MS"/>
                <a:cs typeface="Trebuchet MS"/>
              </a:rPr>
              <a:t>zi</a:t>
            </a:r>
            <a:r>
              <a:rPr lang="it-IT" spc="-30" dirty="0" smtClean="0">
                <a:latin typeface="Trebuchet MS"/>
                <a:cs typeface="Trebuchet MS"/>
              </a:rPr>
              <a:t> </a:t>
            </a:r>
            <a:r>
              <a:rPr lang="it-IT" spc="-5" dirty="0" smtClean="0">
                <a:latin typeface="Trebuchet MS"/>
                <a:cs typeface="Trebuchet MS"/>
              </a:rPr>
              <a:t>pubb</a:t>
            </a:r>
            <a:r>
              <a:rPr lang="it-IT" spc="-10" dirty="0" smtClean="0">
                <a:latin typeface="Trebuchet MS"/>
                <a:cs typeface="Trebuchet MS"/>
              </a:rPr>
              <a:t>l</a:t>
            </a:r>
            <a:r>
              <a:rPr lang="it-IT" spc="-5" dirty="0" smtClean="0">
                <a:latin typeface="Trebuchet MS"/>
                <a:cs typeface="Trebuchet MS"/>
              </a:rPr>
              <a:t>i</a:t>
            </a:r>
            <a:r>
              <a:rPr lang="it-IT" spc="5" dirty="0" smtClean="0">
                <a:latin typeface="Trebuchet MS"/>
                <a:cs typeface="Trebuchet MS"/>
              </a:rPr>
              <a:t>c</a:t>
            </a:r>
            <a:r>
              <a:rPr lang="it-IT" dirty="0" smtClean="0">
                <a:latin typeface="Trebuchet MS"/>
                <a:cs typeface="Trebuchet MS"/>
              </a:rPr>
              <a:t>i</a:t>
            </a:r>
            <a:r>
              <a:rPr lang="it-IT" spc="-25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o </a:t>
            </a:r>
            <a:r>
              <a:rPr lang="it-IT" spc="-5" dirty="0" smtClean="0">
                <a:latin typeface="Trebuchet MS"/>
                <a:cs typeface="Trebuchet MS"/>
              </a:rPr>
              <a:t>dei centr</a:t>
            </a:r>
            <a:r>
              <a:rPr lang="it-IT" dirty="0" smtClean="0">
                <a:latin typeface="Trebuchet MS"/>
                <a:cs typeface="Trebuchet MS"/>
              </a:rPr>
              <a:t>i</a:t>
            </a:r>
            <a:r>
              <a:rPr lang="it-IT" spc="-25" dirty="0" smtClean="0">
                <a:latin typeface="Trebuchet MS"/>
                <a:cs typeface="Trebuchet MS"/>
              </a:rPr>
              <a:t> </a:t>
            </a:r>
            <a:r>
              <a:rPr lang="it-IT" spc="-5" dirty="0" smtClean="0">
                <a:latin typeface="Trebuchet MS"/>
                <a:cs typeface="Trebuchet MS"/>
              </a:rPr>
              <a:t>autor</a:t>
            </a:r>
            <a:r>
              <a:rPr lang="it-IT" spc="10" dirty="0" smtClean="0">
                <a:latin typeface="Trebuchet MS"/>
                <a:cs typeface="Trebuchet MS"/>
              </a:rPr>
              <a:t>i</a:t>
            </a:r>
            <a:r>
              <a:rPr lang="it-IT" dirty="0" smtClean="0">
                <a:latin typeface="Trebuchet MS"/>
                <a:cs typeface="Trebuchet MS"/>
              </a:rPr>
              <a:t>z</a:t>
            </a:r>
            <a:r>
              <a:rPr lang="it-IT" spc="-10" dirty="0" smtClean="0">
                <a:latin typeface="Trebuchet MS"/>
                <a:cs typeface="Trebuchet MS"/>
              </a:rPr>
              <a:t>z</a:t>
            </a:r>
            <a:r>
              <a:rPr lang="it-IT" spc="-5" dirty="0" smtClean="0">
                <a:latin typeface="Trebuchet MS"/>
                <a:cs typeface="Trebuchet MS"/>
              </a:rPr>
              <a:t>at</a:t>
            </a:r>
            <a:r>
              <a:rPr lang="it-IT" spc="5" dirty="0" smtClean="0">
                <a:latin typeface="Trebuchet MS"/>
                <a:cs typeface="Trebuchet MS"/>
              </a:rPr>
              <a:t>i</a:t>
            </a:r>
            <a:r>
              <a:rPr lang="it-IT" dirty="0" smtClean="0">
                <a:latin typeface="Trebuchet MS"/>
                <a:cs typeface="Trebuchet MS"/>
              </a:rPr>
              <a:t>)</a:t>
            </a:r>
            <a:r>
              <a:rPr lang="it-IT" spc="-45" dirty="0" smtClean="0">
                <a:latin typeface="Trebuchet MS"/>
                <a:cs typeface="Trebuchet MS"/>
              </a:rPr>
              <a:t> </a:t>
            </a:r>
            <a:r>
              <a:rPr lang="it-IT" spc="-5" dirty="0" smtClean="0">
                <a:latin typeface="Trebuchet MS"/>
                <a:cs typeface="Trebuchet MS"/>
              </a:rPr>
              <a:t>presentat</a:t>
            </a:r>
            <a:r>
              <a:rPr lang="it-IT" dirty="0" smtClean="0">
                <a:latin typeface="Trebuchet MS"/>
                <a:cs typeface="Trebuchet MS"/>
              </a:rPr>
              <a:t>a</a:t>
            </a:r>
            <a:r>
              <a:rPr lang="it-IT" spc="-45" dirty="0" smtClean="0">
                <a:latin typeface="Trebuchet MS"/>
                <a:cs typeface="Trebuchet MS"/>
              </a:rPr>
              <a:t> </a:t>
            </a:r>
            <a:r>
              <a:rPr lang="it-IT" spc="-5" dirty="0" smtClean="0">
                <a:latin typeface="Trebuchet MS"/>
                <a:cs typeface="Trebuchet MS"/>
              </a:rPr>
              <a:t>dall</a:t>
            </a:r>
            <a:r>
              <a:rPr lang="it-IT" dirty="0" smtClean="0">
                <a:latin typeface="Trebuchet MS"/>
                <a:cs typeface="Trebuchet MS"/>
              </a:rPr>
              <a:t>a</a:t>
            </a:r>
            <a:r>
              <a:rPr lang="it-IT" spc="-15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fa</a:t>
            </a:r>
            <a:r>
              <a:rPr lang="it-IT" spc="-5" dirty="0" smtClean="0">
                <a:latin typeface="Trebuchet MS"/>
                <a:cs typeface="Trebuchet MS"/>
              </a:rPr>
              <a:t>m</a:t>
            </a:r>
            <a:r>
              <a:rPr lang="it-IT" spc="5" dirty="0" smtClean="0">
                <a:latin typeface="Trebuchet MS"/>
                <a:cs typeface="Trebuchet MS"/>
              </a:rPr>
              <a:t>i</a:t>
            </a:r>
            <a:r>
              <a:rPr lang="it-IT" dirty="0" smtClean="0">
                <a:latin typeface="Trebuchet MS"/>
                <a:cs typeface="Trebuchet MS"/>
              </a:rPr>
              <a:t>glia;</a:t>
            </a:r>
          </a:p>
          <a:p>
            <a:pPr marL="355600" indent="-342900" algn="just">
              <a:lnSpc>
                <a:spcPct val="100000"/>
              </a:lnSpc>
              <a:buFont typeface="+mj-lt"/>
              <a:buAutoNum type="arabicPeriod"/>
            </a:pPr>
            <a:endParaRPr lang="it-IT" dirty="0" smtClean="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buFont typeface="+mj-lt"/>
              <a:buAutoNum type="arabicPeriod"/>
            </a:pPr>
            <a:endParaRPr lang="it-IT" dirty="0" smtClean="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it-IT" spc="-5" dirty="0" smtClean="0">
                <a:latin typeface="Trebuchet MS"/>
                <a:cs typeface="Trebuchet MS"/>
              </a:rPr>
              <a:t>es</a:t>
            </a:r>
            <a:r>
              <a:rPr lang="it-IT" spc="5" dirty="0" smtClean="0">
                <a:latin typeface="Trebuchet MS"/>
                <a:cs typeface="Trebuchet MS"/>
              </a:rPr>
              <a:t>a</a:t>
            </a:r>
            <a:r>
              <a:rPr lang="it-IT" spc="-5" dirty="0" smtClean="0">
                <a:latin typeface="Trebuchet MS"/>
                <a:cs typeface="Trebuchet MS"/>
              </a:rPr>
              <a:t>m</a:t>
            </a:r>
            <a:r>
              <a:rPr lang="it-IT" spc="5" dirty="0" smtClean="0">
                <a:latin typeface="Trebuchet MS"/>
                <a:cs typeface="Trebuchet MS"/>
              </a:rPr>
              <a:t>i</a:t>
            </a:r>
            <a:r>
              <a:rPr lang="it-IT" spc="-5" dirty="0" smtClean="0">
                <a:latin typeface="Trebuchet MS"/>
                <a:cs typeface="Trebuchet MS"/>
              </a:rPr>
              <a:t>nar</a:t>
            </a:r>
            <a:r>
              <a:rPr lang="it-IT" dirty="0" smtClean="0">
                <a:latin typeface="Trebuchet MS"/>
                <a:cs typeface="Trebuchet MS"/>
              </a:rPr>
              <a:t>e</a:t>
            </a:r>
            <a:r>
              <a:rPr lang="it-IT" spc="-35" dirty="0" smtClean="0">
                <a:latin typeface="Trebuchet MS"/>
                <a:cs typeface="Trebuchet MS"/>
              </a:rPr>
              <a:t> </a:t>
            </a:r>
            <a:r>
              <a:rPr lang="it-IT" spc="-5" dirty="0" smtClean="0">
                <a:latin typeface="Trebuchet MS"/>
                <a:cs typeface="Trebuchet MS"/>
              </a:rPr>
              <a:t>quals</a:t>
            </a:r>
            <a:r>
              <a:rPr lang="it-IT" spc="5" dirty="0" smtClean="0">
                <a:latin typeface="Trebuchet MS"/>
                <a:cs typeface="Trebuchet MS"/>
              </a:rPr>
              <a:t>i</a:t>
            </a:r>
            <a:r>
              <a:rPr lang="it-IT" spc="-5" dirty="0" smtClean="0">
                <a:latin typeface="Trebuchet MS"/>
                <a:cs typeface="Trebuchet MS"/>
              </a:rPr>
              <a:t>a</a:t>
            </a:r>
            <a:r>
              <a:rPr lang="it-IT" spc="5" dirty="0" smtClean="0">
                <a:latin typeface="Trebuchet MS"/>
                <a:cs typeface="Trebuchet MS"/>
              </a:rPr>
              <a:t>s</a:t>
            </a:r>
            <a:r>
              <a:rPr lang="it-IT" dirty="0" smtClean="0">
                <a:latin typeface="Trebuchet MS"/>
                <a:cs typeface="Trebuchet MS"/>
              </a:rPr>
              <a:t>i</a:t>
            </a:r>
            <a:r>
              <a:rPr lang="it-IT" spc="-10" dirty="0" smtClean="0">
                <a:latin typeface="Trebuchet MS"/>
                <a:cs typeface="Trebuchet MS"/>
              </a:rPr>
              <a:t> </a:t>
            </a:r>
            <a:r>
              <a:rPr lang="it-IT" b="1" dirty="0" smtClean="0">
                <a:latin typeface="Trebuchet MS"/>
                <a:cs typeface="Trebuchet MS"/>
              </a:rPr>
              <a:t>alt</a:t>
            </a:r>
            <a:r>
              <a:rPr lang="it-IT" b="1" spc="-15" dirty="0" smtClean="0">
                <a:latin typeface="Trebuchet MS"/>
                <a:cs typeface="Trebuchet MS"/>
              </a:rPr>
              <a:t>r</a:t>
            </a:r>
            <a:r>
              <a:rPr lang="it-IT" b="1" dirty="0" smtClean="0">
                <a:latin typeface="Trebuchet MS"/>
                <a:cs typeface="Trebuchet MS"/>
              </a:rPr>
              <a:t>o</a:t>
            </a:r>
            <a:r>
              <a:rPr lang="it-IT" b="1" spc="-25" dirty="0" smtClean="0">
                <a:latin typeface="Trebuchet MS"/>
                <a:cs typeface="Trebuchet MS"/>
              </a:rPr>
              <a:t> </a:t>
            </a:r>
            <a:r>
              <a:rPr lang="it-IT" b="1" dirty="0" smtClean="0">
                <a:latin typeface="Trebuchet MS"/>
                <a:cs typeface="Trebuchet MS"/>
              </a:rPr>
              <a:t>docu</a:t>
            </a:r>
            <a:r>
              <a:rPr lang="it-IT" b="1" spc="5" dirty="0" smtClean="0">
                <a:latin typeface="Trebuchet MS"/>
                <a:cs typeface="Trebuchet MS"/>
              </a:rPr>
              <a:t>m</a:t>
            </a:r>
            <a:r>
              <a:rPr lang="it-IT" b="1" dirty="0" smtClean="0">
                <a:latin typeface="Trebuchet MS"/>
                <a:cs typeface="Trebuchet MS"/>
              </a:rPr>
              <a:t>ento</a:t>
            </a:r>
            <a:r>
              <a:rPr lang="it-IT" b="1" spc="-20" dirty="0" smtClean="0">
                <a:latin typeface="Trebuchet MS"/>
                <a:cs typeface="Trebuchet MS"/>
              </a:rPr>
              <a:t> </a:t>
            </a:r>
            <a:r>
              <a:rPr lang="it-IT" spc="-5" dirty="0" smtClean="0">
                <a:latin typeface="Trebuchet MS"/>
                <a:cs typeface="Trebuchet MS"/>
              </a:rPr>
              <a:t>(a</a:t>
            </a:r>
            <a:r>
              <a:rPr lang="it-IT" dirty="0" smtClean="0">
                <a:latin typeface="Trebuchet MS"/>
                <a:cs typeface="Trebuchet MS"/>
              </a:rPr>
              <a:t>d </a:t>
            </a:r>
            <a:r>
              <a:rPr lang="it-IT" spc="-5" dirty="0" smtClean="0">
                <a:latin typeface="Trebuchet MS"/>
                <a:cs typeface="Trebuchet MS"/>
              </a:rPr>
              <a:t>esemp</a:t>
            </a:r>
            <a:r>
              <a:rPr lang="it-IT" spc="10" dirty="0" smtClean="0">
                <a:latin typeface="Trebuchet MS"/>
                <a:cs typeface="Trebuchet MS"/>
              </a:rPr>
              <a:t>i</a:t>
            </a:r>
            <a:r>
              <a:rPr lang="it-IT" dirty="0" smtClean="0">
                <a:latin typeface="Trebuchet MS"/>
                <a:cs typeface="Trebuchet MS"/>
              </a:rPr>
              <a:t>o</a:t>
            </a:r>
            <a:r>
              <a:rPr lang="it-IT" spc="-25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relazione</a:t>
            </a:r>
            <a:r>
              <a:rPr lang="it-IT" spc="-50" dirty="0" smtClean="0">
                <a:latin typeface="Trebuchet MS"/>
                <a:cs typeface="Trebuchet MS"/>
              </a:rPr>
              <a:t> </a:t>
            </a:r>
            <a:r>
              <a:rPr lang="it-IT" spc="-5" dirty="0" smtClean="0">
                <a:latin typeface="Trebuchet MS"/>
                <a:cs typeface="Trebuchet MS"/>
              </a:rPr>
              <a:t>del</a:t>
            </a:r>
            <a:r>
              <a:rPr lang="it-IT" spc="-10" dirty="0" smtClean="0">
                <a:latin typeface="Trebuchet MS"/>
                <a:cs typeface="Trebuchet MS"/>
              </a:rPr>
              <a:t>l</a:t>
            </a:r>
            <a:r>
              <a:rPr lang="it-IT" dirty="0" smtClean="0">
                <a:latin typeface="Trebuchet MS"/>
                <a:cs typeface="Trebuchet MS"/>
              </a:rPr>
              <a:t>o ps</a:t>
            </a:r>
            <a:r>
              <a:rPr lang="it-IT" spc="5" dirty="0" smtClean="0">
                <a:latin typeface="Trebuchet MS"/>
                <a:cs typeface="Trebuchet MS"/>
              </a:rPr>
              <a:t>i</a:t>
            </a:r>
            <a:r>
              <a:rPr lang="it-IT" dirty="0" smtClean="0">
                <a:latin typeface="Trebuchet MS"/>
                <a:cs typeface="Trebuchet MS"/>
              </a:rPr>
              <a:t>c</a:t>
            </a:r>
            <a:r>
              <a:rPr lang="it-IT" spc="5" dirty="0" smtClean="0">
                <a:latin typeface="Trebuchet MS"/>
                <a:cs typeface="Trebuchet MS"/>
              </a:rPr>
              <a:t>o</a:t>
            </a:r>
            <a:r>
              <a:rPr lang="it-IT" dirty="0" smtClean="0">
                <a:latin typeface="Trebuchet MS"/>
                <a:cs typeface="Trebuchet MS"/>
              </a:rPr>
              <a:t>logo,</a:t>
            </a:r>
            <a:r>
              <a:rPr lang="it-IT" spc="-45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servizi</a:t>
            </a:r>
            <a:r>
              <a:rPr lang="it-IT" spc="-25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s</a:t>
            </a:r>
            <a:r>
              <a:rPr lang="it-IT" spc="5" dirty="0" smtClean="0">
                <a:latin typeface="Trebuchet MS"/>
                <a:cs typeface="Trebuchet MS"/>
              </a:rPr>
              <a:t>o</a:t>
            </a:r>
            <a:r>
              <a:rPr lang="it-IT" dirty="0" smtClean="0">
                <a:latin typeface="Trebuchet MS"/>
                <a:cs typeface="Trebuchet MS"/>
              </a:rPr>
              <a:t>c</a:t>
            </a:r>
            <a:r>
              <a:rPr lang="it-IT" spc="5" dirty="0" smtClean="0">
                <a:latin typeface="Trebuchet MS"/>
                <a:cs typeface="Trebuchet MS"/>
              </a:rPr>
              <a:t>i</a:t>
            </a:r>
            <a:r>
              <a:rPr lang="it-IT" dirty="0" smtClean="0">
                <a:latin typeface="Trebuchet MS"/>
                <a:cs typeface="Trebuchet MS"/>
              </a:rPr>
              <a:t>ali,</a:t>
            </a:r>
            <a:r>
              <a:rPr lang="it-IT" spc="-15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let</a:t>
            </a:r>
            <a:r>
              <a:rPr lang="it-IT" spc="-10" dirty="0" smtClean="0">
                <a:latin typeface="Trebuchet MS"/>
                <a:cs typeface="Trebuchet MS"/>
              </a:rPr>
              <a:t>t</a:t>
            </a:r>
            <a:r>
              <a:rPr lang="it-IT" dirty="0" smtClean="0">
                <a:latin typeface="Trebuchet MS"/>
                <a:cs typeface="Trebuchet MS"/>
              </a:rPr>
              <a:t>ere</a:t>
            </a:r>
            <a:r>
              <a:rPr lang="it-IT" spc="-40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di se</a:t>
            </a:r>
            <a:r>
              <a:rPr lang="it-IT" spc="5" dirty="0" smtClean="0">
                <a:latin typeface="Trebuchet MS"/>
                <a:cs typeface="Trebuchet MS"/>
              </a:rPr>
              <a:t>g</a:t>
            </a:r>
            <a:r>
              <a:rPr lang="it-IT" dirty="0" smtClean="0">
                <a:latin typeface="Trebuchet MS"/>
                <a:cs typeface="Trebuchet MS"/>
              </a:rPr>
              <a:t>nalazi</a:t>
            </a:r>
            <a:r>
              <a:rPr lang="it-IT" spc="5" dirty="0" smtClean="0">
                <a:latin typeface="Trebuchet MS"/>
                <a:cs typeface="Trebuchet MS"/>
              </a:rPr>
              <a:t>o</a:t>
            </a:r>
            <a:r>
              <a:rPr lang="it-IT" spc="-15" dirty="0" smtClean="0">
                <a:latin typeface="Trebuchet MS"/>
                <a:cs typeface="Trebuchet MS"/>
              </a:rPr>
              <a:t>n</a:t>
            </a:r>
            <a:r>
              <a:rPr lang="it-IT" dirty="0" smtClean="0">
                <a:latin typeface="Trebuchet MS"/>
                <a:cs typeface="Trebuchet MS"/>
              </a:rPr>
              <a:t>e</a:t>
            </a:r>
            <a:r>
              <a:rPr lang="it-IT" spc="-40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di </a:t>
            </a:r>
            <a:r>
              <a:rPr lang="it-IT" dirty="0" err="1" smtClean="0">
                <a:latin typeface="Trebuchet MS"/>
                <a:cs typeface="Trebuchet MS"/>
              </a:rPr>
              <a:t>dis</a:t>
            </a:r>
            <a:r>
              <a:rPr lang="it-IT" spc="5" dirty="0" err="1" smtClean="0">
                <a:latin typeface="Trebuchet MS"/>
                <a:cs typeface="Trebuchet MS"/>
              </a:rPr>
              <a:t>a</a:t>
            </a:r>
            <a:r>
              <a:rPr lang="it-IT" dirty="0" err="1" smtClean="0">
                <a:latin typeface="Trebuchet MS"/>
                <a:cs typeface="Trebuchet MS"/>
              </a:rPr>
              <a:t>gio</a:t>
            </a:r>
            <a:r>
              <a:rPr lang="it-IT" spc="5" dirty="0" err="1" smtClean="0">
                <a:latin typeface="Trebuchet MS"/>
                <a:cs typeface="Trebuchet MS"/>
              </a:rPr>
              <a:t>…</a:t>
            </a:r>
            <a:r>
              <a:rPr lang="it-IT" dirty="0" smtClean="0">
                <a:latin typeface="Trebuchet MS"/>
                <a:cs typeface="Trebuchet MS"/>
              </a:rPr>
              <a:t>);</a:t>
            </a:r>
          </a:p>
          <a:p>
            <a:pPr marL="355600" indent="-342900" algn="just">
              <a:lnSpc>
                <a:spcPct val="100000"/>
              </a:lnSpc>
              <a:buFont typeface="+mj-lt"/>
              <a:buAutoNum type="arabicPeriod"/>
            </a:pPr>
            <a:endParaRPr lang="it-IT" dirty="0" smtClean="0">
              <a:latin typeface="Trebuchet MS"/>
              <a:cs typeface="Trebuchet MS"/>
            </a:endParaRPr>
          </a:p>
          <a:p>
            <a:pPr marL="1698625" indent="-1339850" algn="just">
              <a:lnSpc>
                <a:spcPct val="100000"/>
              </a:lnSpc>
            </a:pP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Dove? Chi?</a:t>
            </a:r>
            <a:r>
              <a:rPr lang="it-IT" dirty="0" smtClean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In segreteria 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consultando i fascicoli di tutti gli alunni della classe, </a:t>
            </a: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il coordinatore di classe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 che in seguito comunica agli altri docenti del </a:t>
            </a:r>
            <a:r>
              <a:rPr lang="it-IT" dirty="0" err="1" smtClean="0">
                <a:solidFill>
                  <a:srgbClr val="0000FF"/>
                </a:solidFill>
                <a:latin typeface="Trebuchet MS"/>
                <a:cs typeface="Trebuchet MS"/>
              </a:rPr>
              <a:t>CdC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 le informazioni sui casi rilevati con certificazione.</a:t>
            </a:r>
          </a:p>
          <a:p>
            <a:pPr marL="355600" indent="-342900" algn="just">
              <a:lnSpc>
                <a:spcPct val="100000"/>
              </a:lnSpc>
              <a:buFont typeface="+mj-lt"/>
              <a:buAutoNum type="arabicPeriod"/>
            </a:pPr>
            <a:endParaRPr lang="it-IT" dirty="0" smtClean="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buFont typeface="+mj-lt"/>
              <a:buAutoNum type="arabicPeriod"/>
            </a:pPr>
            <a:endParaRPr lang="it-IT" dirty="0" smtClean="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buAutoNum type="arabicPeriod" startAt="3"/>
            </a:pPr>
            <a:r>
              <a:rPr lang="it-IT" spc="-5" dirty="0" smtClean="0">
                <a:latin typeface="Trebuchet MS"/>
                <a:cs typeface="Trebuchet MS"/>
              </a:rPr>
              <a:t>pre</a:t>
            </a:r>
            <a:r>
              <a:rPr lang="it-IT" spc="-10" dirty="0" smtClean="0">
                <a:latin typeface="Trebuchet MS"/>
                <a:cs typeface="Trebuchet MS"/>
              </a:rPr>
              <a:t>n</a:t>
            </a:r>
            <a:r>
              <a:rPr lang="it-IT" spc="-5" dirty="0" smtClean="0">
                <a:latin typeface="Trebuchet MS"/>
                <a:cs typeface="Trebuchet MS"/>
              </a:rPr>
              <a:t>der</a:t>
            </a:r>
            <a:r>
              <a:rPr lang="it-IT" dirty="0" smtClean="0">
                <a:latin typeface="Trebuchet MS"/>
                <a:cs typeface="Trebuchet MS"/>
              </a:rPr>
              <a:t>e</a:t>
            </a:r>
            <a:r>
              <a:rPr lang="it-IT" spc="-45" dirty="0" smtClean="0">
                <a:latin typeface="Trebuchet MS"/>
                <a:cs typeface="Trebuchet MS"/>
              </a:rPr>
              <a:t> </a:t>
            </a:r>
            <a:r>
              <a:rPr lang="it-IT" spc="-5" dirty="0" smtClean="0">
                <a:latin typeface="Trebuchet MS"/>
                <a:cs typeface="Trebuchet MS"/>
              </a:rPr>
              <a:t>i</a:t>
            </a:r>
            <a:r>
              <a:rPr lang="it-IT" dirty="0" smtClean="0">
                <a:latin typeface="Trebuchet MS"/>
                <a:cs typeface="Trebuchet MS"/>
              </a:rPr>
              <a:t>n </a:t>
            </a:r>
            <a:r>
              <a:rPr lang="it-IT" spc="-5" dirty="0" smtClean="0">
                <a:latin typeface="Trebuchet MS"/>
                <a:cs typeface="Trebuchet MS"/>
              </a:rPr>
              <a:t>cons</a:t>
            </a:r>
            <a:r>
              <a:rPr lang="it-IT" dirty="0" smtClean="0">
                <a:latin typeface="Trebuchet MS"/>
                <a:cs typeface="Trebuchet MS"/>
              </a:rPr>
              <a:t>i</a:t>
            </a:r>
            <a:r>
              <a:rPr lang="it-IT" spc="-5" dirty="0" smtClean="0">
                <a:latin typeface="Trebuchet MS"/>
                <a:cs typeface="Trebuchet MS"/>
              </a:rPr>
              <a:t>derazi</a:t>
            </a:r>
            <a:r>
              <a:rPr lang="it-IT" spc="-15" dirty="0" smtClean="0">
                <a:latin typeface="Trebuchet MS"/>
                <a:cs typeface="Trebuchet MS"/>
              </a:rPr>
              <a:t>o</a:t>
            </a:r>
            <a:r>
              <a:rPr lang="it-IT" spc="-5" dirty="0" smtClean="0">
                <a:latin typeface="Trebuchet MS"/>
                <a:cs typeface="Trebuchet MS"/>
              </a:rPr>
              <a:t>n</a:t>
            </a:r>
            <a:r>
              <a:rPr lang="it-IT" dirty="0" smtClean="0">
                <a:latin typeface="Trebuchet MS"/>
                <a:cs typeface="Trebuchet MS"/>
              </a:rPr>
              <a:t>e</a:t>
            </a:r>
            <a:r>
              <a:rPr lang="it-IT" spc="-55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ogni</a:t>
            </a:r>
            <a:r>
              <a:rPr lang="it-IT" spc="-15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s</a:t>
            </a:r>
            <a:r>
              <a:rPr lang="it-IT" spc="5" dirty="0" smtClean="0">
                <a:latin typeface="Trebuchet MS"/>
                <a:cs typeface="Trebuchet MS"/>
              </a:rPr>
              <a:t>i</a:t>
            </a:r>
            <a:r>
              <a:rPr lang="it-IT" spc="-5" dirty="0" smtClean="0">
                <a:latin typeface="Trebuchet MS"/>
                <a:cs typeface="Trebuchet MS"/>
              </a:rPr>
              <a:t>t</a:t>
            </a:r>
            <a:r>
              <a:rPr lang="it-IT" spc="-10" dirty="0" smtClean="0">
                <a:latin typeface="Trebuchet MS"/>
                <a:cs typeface="Trebuchet MS"/>
              </a:rPr>
              <a:t>u</a:t>
            </a:r>
            <a:r>
              <a:rPr lang="it-IT" spc="-5" dirty="0" smtClean="0">
                <a:latin typeface="Trebuchet MS"/>
                <a:cs typeface="Trebuchet MS"/>
              </a:rPr>
              <a:t>azion</a:t>
            </a:r>
            <a:r>
              <a:rPr lang="it-IT" dirty="0" smtClean="0">
                <a:latin typeface="Trebuchet MS"/>
                <a:cs typeface="Trebuchet MS"/>
              </a:rPr>
              <a:t>e</a:t>
            </a:r>
            <a:r>
              <a:rPr lang="it-IT" spc="-35" dirty="0" smtClean="0">
                <a:latin typeface="Trebuchet MS"/>
                <a:cs typeface="Trebuchet MS"/>
              </a:rPr>
              <a:t> </a:t>
            </a:r>
            <a:r>
              <a:rPr lang="it-IT" spc="-5" dirty="0" smtClean="0">
                <a:latin typeface="Trebuchet MS"/>
                <a:cs typeface="Trebuchet MS"/>
              </a:rPr>
              <a:t>ch</a:t>
            </a:r>
            <a:r>
              <a:rPr lang="it-IT" dirty="0" smtClean="0">
                <a:latin typeface="Trebuchet MS"/>
                <a:cs typeface="Trebuchet MS"/>
              </a:rPr>
              <a:t>e</a:t>
            </a:r>
            <a:r>
              <a:rPr lang="it-IT" spc="-20" dirty="0" smtClean="0">
                <a:latin typeface="Trebuchet MS"/>
                <a:cs typeface="Trebuchet MS"/>
              </a:rPr>
              <a:t> </a:t>
            </a:r>
            <a:r>
              <a:rPr lang="it-IT" spc="-5" dirty="0" smtClean="0">
                <a:latin typeface="Trebuchet MS"/>
                <a:cs typeface="Trebuchet MS"/>
              </a:rPr>
              <a:t>necess</a:t>
            </a:r>
            <a:r>
              <a:rPr lang="it-IT" spc="5" dirty="0" smtClean="0">
                <a:latin typeface="Trebuchet MS"/>
                <a:cs typeface="Trebuchet MS"/>
              </a:rPr>
              <a:t>i</a:t>
            </a:r>
            <a:r>
              <a:rPr lang="it-IT" spc="-5" dirty="0" smtClean="0">
                <a:latin typeface="Trebuchet MS"/>
                <a:cs typeface="Trebuchet MS"/>
              </a:rPr>
              <a:t>t</a:t>
            </a:r>
            <a:r>
              <a:rPr lang="it-IT" dirty="0" smtClean="0">
                <a:latin typeface="Trebuchet MS"/>
                <a:cs typeface="Trebuchet MS"/>
              </a:rPr>
              <a:t>a</a:t>
            </a:r>
            <a:r>
              <a:rPr lang="it-IT" spc="-55" dirty="0" smtClean="0">
                <a:latin typeface="Trebuchet MS"/>
                <a:cs typeface="Trebuchet MS"/>
              </a:rPr>
              <a:t> </a:t>
            </a:r>
            <a:r>
              <a:rPr lang="it-IT" spc="-5" dirty="0" smtClean="0">
                <a:latin typeface="Trebuchet MS"/>
                <a:cs typeface="Trebuchet MS"/>
              </a:rPr>
              <a:t>d</a:t>
            </a:r>
            <a:r>
              <a:rPr lang="it-IT" dirty="0" smtClean="0">
                <a:latin typeface="Trebuchet MS"/>
                <a:cs typeface="Trebuchet MS"/>
              </a:rPr>
              <a:t>i </a:t>
            </a:r>
            <a:r>
              <a:rPr lang="it-IT" spc="-5" dirty="0" smtClean="0">
                <a:latin typeface="Trebuchet MS"/>
                <a:cs typeface="Trebuchet MS"/>
              </a:rPr>
              <a:t>un po</a:t>
            </a:r>
            <a:r>
              <a:rPr lang="it-IT" spc="5" dirty="0" smtClean="0">
                <a:latin typeface="Trebuchet MS"/>
                <a:cs typeface="Trebuchet MS"/>
              </a:rPr>
              <a:t>s</a:t>
            </a:r>
            <a:r>
              <a:rPr lang="it-IT" dirty="0" smtClean="0">
                <a:latin typeface="Trebuchet MS"/>
                <a:cs typeface="Trebuchet MS"/>
              </a:rPr>
              <a:t>s</a:t>
            </a:r>
            <a:r>
              <a:rPr lang="it-IT" spc="5" dirty="0" smtClean="0">
                <a:latin typeface="Trebuchet MS"/>
                <a:cs typeface="Trebuchet MS"/>
              </a:rPr>
              <a:t>i</a:t>
            </a:r>
            <a:r>
              <a:rPr lang="it-IT" spc="-5" dirty="0" smtClean="0">
                <a:latin typeface="Trebuchet MS"/>
                <a:cs typeface="Trebuchet MS"/>
              </a:rPr>
              <a:t>bil</a:t>
            </a:r>
            <a:r>
              <a:rPr lang="it-IT" dirty="0" smtClean="0">
                <a:latin typeface="Trebuchet MS"/>
                <a:cs typeface="Trebuchet MS"/>
              </a:rPr>
              <a:t>e</a:t>
            </a:r>
            <a:r>
              <a:rPr lang="it-IT" spc="-25" dirty="0" smtClean="0">
                <a:latin typeface="Trebuchet MS"/>
                <a:cs typeface="Trebuchet MS"/>
              </a:rPr>
              <a:t> </a:t>
            </a:r>
            <a:r>
              <a:rPr lang="it-IT" spc="-5" dirty="0" smtClean="0">
                <a:latin typeface="Trebuchet MS"/>
                <a:cs typeface="Trebuchet MS"/>
              </a:rPr>
              <a:t>interven</a:t>
            </a:r>
            <a:r>
              <a:rPr lang="it-IT" spc="-15" dirty="0" smtClean="0">
                <a:latin typeface="Trebuchet MS"/>
                <a:cs typeface="Trebuchet MS"/>
              </a:rPr>
              <a:t>t</a:t>
            </a:r>
            <a:r>
              <a:rPr lang="it-IT" dirty="0" smtClean="0">
                <a:latin typeface="Trebuchet MS"/>
                <a:cs typeface="Trebuchet MS"/>
              </a:rPr>
              <a:t>o</a:t>
            </a:r>
            <a:r>
              <a:rPr lang="it-IT" spc="-35" dirty="0" smtClean="0">
                <a:latin typeface="Trebuchet MS"/>
                <a:cs typeface="Trebuchet MS"/>
              </a:rPr>
              <a:t> </a:t>
            </a:r>
            <a:r>
              <a:rPr lang="it-IT" spc="-5" dirty="0" smtClean="0">
                <a:latin typeface="Trebuchet MS"/>
                <a:cs typeface="Trebuchet MS"/>
              </a:rPr>
              <a:t>d</a:t>
            </a:r>
            <a:r>
              <a:rPr lang="it-IT" dirty="0" smtClean="0">
                <a:latin typeface="Trebuchet MS"/>
                <a:cs typeface="Trebuchet MS"/>
              </a:rPr>
              <a:t>i </a:t>
            </a:r>
            <a:r>
              <a:rPr lang="it-IT" spc="-5" dirty="0" smtClean="0">
                <a:latin typeface="Trebuchet MS"/>
                <a:cs typeface="Trebuchet MS"/>
              </a:rPr>
              <a:t>tip</a:t>
            </a:r>
            <a:r>
              <a:rPr lang="it-IT" dirty="0" smtClean="0">
                <a:latin typeface="Trebuchet MS"/>
                <a:cs typeface="Trebuchet MS"/>
              </a:rPr>
              <a:t>o</a:t>
            </a:r>
            <a:r>
              <a:rPr lang="it-IT" spc="-20" dirty="0" smtClean="0">
                <a:latin typeface="Trebuchet MS"/>
                <a:cs typeface="Trebuchet MS"/>
              </a:rPr>
              <a:t> </a:t>
            </a:r>
            <a:r>
              <a:rPr lang="it-IT" spc="-5" dirty="0" err="1" smtClean="0">
                <a:latin typeface="Trebuchet MS"/>
                <a:cs typeface="Trebuchet MS"/>
              </a:rPr>
              <a:t>pedag</a:t>
            </a:r>
            <a:r>
              <a:rPr lang="it-IT" spc="5" dirty="0" err="1" smtClean="0">
                <a:latin typeface="Trebuchet MS"/>
                <a:cs typeface="Trebuchet MS"/>
              </a:rPr>
              <a:t>o</a:t>
            </a:r>
            <a:r>
              <a:rPr lang="it-IT" dirty="0" err="1" smtClean="0">
                <a:latin typeface="Trebuchet MS"/>
                <a:cs typeface="Trebuchet MS"/>
              </a:rPr>
              <a:t>gi</a:t>
            </a:r>
            <a:r>
              <a:rPr lang="it-IT" spc="-10" dirty="0" err="1" smtClean="0">
                <a:latin typeface="Trebuchet MS"/>
                <a:cs typeface="Trebuchet MS"/>
              </a:rPr>
              <a:t>c</a:t>
            </a:r>
            <a:r>
              <a:rPr lang="it-IT" spc="20" dirty="0" err="1" smtClean="0">
                <a:latin typeface="Trebuchet MS"/>
                <a:cs typeface="Trebuchet MS"/>
              </a:rPr>
              <a:t>o</a:t>
            </a:r>
            <a:r>
              <a:rPr lang="it-IT" spc="-5" dirty="0" err="1" smtClean="0">
                <a:latin typeface="Trebuchet MS"/>
                <a:cs typeface="Trebuchet MS"/>
              </a:rPr>
              <a:t>-didat</a:t>
            </a:r>
            <a:r>
              <a:rPr lang="it-IT" spc="-10" dirty="0" err="1" smtClean="0">
                <a:latin typeface="Trebuchet MS"/>
                <a:cs typeface="Trebuchet MS"/>
              </a:rPr>
              <a:t>ti</a:t>
            </a:r>
            <a:r>
              <a:rPr lang="it-IT" spc="-5" dirty="0" err="1" smtClean="0">
                <a:latin typeface="Trebuchet MS"/>
                <a:cs typeface="Trebuchet MS"/>
              </a:rPr>
              <a:t>c</a:t>
            </a:r>
            <a:r>
              <a:rPr lang="it-IT" dirty="0" err="1" smtClean="0">
                <a:latin typeface="Trebuchet MS"/>
                <a:cs typeface="Trebuchet MS"/>
              </a:rPr>
              <a:t>o</a:t>
            </a:r>
            <a:r>
              <a:rPr lang="it-IT" spc="-45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e </a:t>
            </a:r>
            <a:r>
              <a:rPr lang="it-IT" spc="-5" dirty="0" smtClean="0">
                <a:latin typeface="Trebuchet MS"/>
                <a:cs typeface="Trebuchet MS"/>
              </a:rPr>
              <a:t>che</a:t>
            </a:r>
            <a:r>
              <a:rPr lang="it-IT" dirty="0" smtClean="0">
                <a:latin typeface="Trebuchet MS"/>
                <a:cs typeface="Trebuchet MS"/>
              </a:rPr>
              <a:t>,</a:t>
            </a:r>
            <a:r>
              <a:rPr lang="it-IT" spc="-20" dirty="0" smtClean="0">
                <a:latin typeface="Trebuchet MS"/>
                <a:cs typeface="Trebuchet MS"/>
              </a:rPr>
              <a:t> </a:t>
            </a:r>
            <a:r>
              <a:rPr lang="it-IT" b="1" u="sng" dirty="0" smtClean="0">
                <a:latin typeface="Trebuchet MS"/>
                <a:cs typeface="Trebuchet MS"/>
              </a:rPr>
              <a:t>pur</a:t>
            </a:r>
            <a:r>
              <a:rPr lang="it-IT" b="1" u="sng" spc="-15" dirty="0" smtClean="0">
                <a:latin typeface="Trebuchet MS"/>
                <a:cs typeface="Trebuchet MS"/>
              </a:rPr>
              <a:t> </a:t>
            </a:r>
            <a:r>
              <a:rPr lang="it-IT" b="1" u="sng" spc="-5" dirty="0" smtClean="0">
                <a:latin typeface="Trebuchet MS"/>
                <a:cs typeface="Trebuchet MS"/>
              </a:rPr>
              <a:t>in</a:t>
            </a:r>
            <a:r>
              <a:rPr lang="it-IT" b="1" u="sng" spc="-15" dirty="0" smtClean="0">
                <a:latin typeface="Trebuchet MS"/>
                <a:cs typeface="Trebuchet MS"/>
              </a:rPr>
              <a:t> </a:t>
            </a:r>
            <a:r>
              <a:rPr lang="it-IT" b="1" u="sng" dirty="0" smtClean="0">
                <a:latin typeface="Trebuchet MS"/>
                <a:cs typeface="Trebuchet MS"/>
              </a:rPr>
              <a:t>assenza di</a:t>
            </a:r>
            <a:r>
              <a:rPr lang="it-IT" b="1" u="sng" spc="-5" dirty="0" smtClean="0">
                <a:latin typeface="Trebuchet MS"/>
                <a:cs typeface="Trebuchet MS"/>
              </a:rPr>
              <a:t> </a:t>
            </a:r>
            <a:r>
              <a:rPr lang="it-IT" b="1" u="sng" dirty="0" smtClean="0">
                <a:latin typeface="Trebuchet MS"/>
                <a:cs typeface="Trebuchet MS"/>
              </a:rPr>
              <a:t>documentazio</a:t>
            </a:r>
            <a:r>
              <a:rPr lang="it-IT" b="1" u="sng" spc="-5" dirty="0" smtClean="0">
                <a:latin typeface="Trebuchet MS"/>
                <a:cs typeface="Trebuchet MS"/>
              </a:rPr>
              <a:t>ne</a:t>
            </a:r>
            <a:r>
              <a:rPr lang="it-IT" b="1" u="sng" spc="-35" dirty="0" smtClean="0">
                <a:latin typeface="Trebuchet MS"/>
                <a:cs typeface="Trebuchet MS"/>
              </a:rPr>
              <a:t> </a:t>
            </a:r>
            <a:r>
              <a:rPr lang="it-IT" b="1" u="sng" spc="-10" dirty="0" smtClean="0">
                <a:latin typeface="Trebuchet MS"/>
                <a:cs typeface="Trebuchet MS"/>
              </a:rPr>
              <a:t>c</a:t>
            </a:r>
            <a:r>
              <a:rPr lang="it-IT" b="1" u="sng" dirty="0" smtClean="0">
                <a:latin typeface="Trebuchet MS"/>
                <a:cs typeface="Trebuchet MS"/>
              </a:rPr>
              <a:t>lini</a:t>
            </a:r>
            <a:r>
              <a:rPr lang="it-IT" b="1" u="sng" spc="-10" dirty="0" smtClean="0">
                <a:latin typeface="Trebuchet MS"/>
                <a:cs typeface="Trebuchet MS"/>
              </a:rPr>
              <a:t>c</a:t>
            </a:r>
            <a:r>
              <a:rPr lang="it-IT" b="1" u="sng" dirty="0" smtClean="0">
                <a:latin typeface="Trebuchet MS"/>
                <a:cs typeface="Trebuchet MS"/>
              </a:rPr>
              <a:t>a</a:t>
            </a:r>
            <a:r>
              <a:rPr lang="it-IT" b="1" u="sng" spc="-20" dirty="0" smtClean="0">
                <a:latin typeface="Trebuchet MS"/>
                <a:cs typeface="Trebuchet MS"/>
              </a:rPr>
              <a:t> </a:t>
            </a:r>
            <a:r>
              <a:rPr lang="it-IT" b="1" u="sng" dirty="0" smtClean="0">
                <a:latin typeface="Trebuchet MS"/>
                <a:cs typeface="Trebuchet MS"/>
              </a:rPr>
              <a:t>o</a:t>
            </a:r>
            <a:r>
              <a:rPr lang="it-IT" b="1" u="sng" spc="-5" dirty="0" smtClean="0">
                <a:latin typeface="Trebuchet MS"/>
                <a:cs typeface="Trebuchet MS"/>
              </a:rPr>
              <a:t> </a:t>
            </a:r>
            <a:r>
              <a:rPr lang="it-IT" b="1" u="sng" dirty="0" smtClean="0">
                <a:latin typeface="Trebuchet MS"/>
                <a:cs typeface="Trebuchet MS"/>
              </a:rPr>
              <a:t>diag</a:t>
            </a:r>
            <a:r>
              <a:rPr lang="it-IT" b="1" u="sng" spc="-5" dirty="0" smtClean="0">
                <a:latin typeface="Trebuchet MS"/>
                <a:cs typeface="Trebuchet MS"/>
              </a:rPr>
              <a:t>n</a:t>
            </a:r>
            <a:r>
              <a:rPr lang="it-IT" b="1" u="sng" spc="10" dirty="0" smtClean="0">
                <a:latin typeface="Trebuchet MS"/>
                <a:cs typeface="Trebuchet MS"/>
              </a:rPr>
              <a:t>o</a:t>
            </a:r>
            <a:r>
              <a:rPr lang="it-IT" b="1" u="sng" dirty="0" smtClean="0">
                <a:latin typeface="Trebuchet MS"/>
                <a:cs typeface="Trebuchet MS"/>
              </a:rPr>
              <a:t>s</a:t>
            </a:r>
            <a:r>
              <a:rPr lang="it-IT" b="1" u="sng" spc="20" dirty="0" smtClean="0">
                <a:latin typeface="Trebuchet MS"/>
                <a:cs typeface="Trebuchet MS"/>
              </a:rPr>
              <a:t>i</a:t>
            </a:r>
            <a:r>
              <a:rPr lang="it-IT" dirty="0" smtClean="0">
                <a:latin typeface="Trebuchet MS"/>
                <a:cs typeface="Trebuchet MS"/>
              </a:rPr>
              <a:t>,</a:t>
            </a:r>
            <a:r>
              <a:rPr lang="it-IT" spc="-30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m</a:t>
            </a:r>
            <a:r>
              <a:rPr lang="it-IT" spc="5" dirty="0" smtClean="0">
                <a:latin typeface="Trebuchet MS"/>
                <a:cs typeface="Trebuchet MS"/>
              </a:rPr>
              <a:t>o</a:t>
            </a:r>
            <a:r>
              <a:rPr lang="it-IT" dirty="0" smtClean="0">
                <a:latin typeface="Trebuchet MS"/>
                <a:cs typeface="Trebuchet MS"/>
              </a:rPr>
              <a:t>tiva</a:t>
            </a:r>
            <a:r>
              <a:rPr lang="it-IT" spc="-35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l</a:t>
            </a:r>
            <a:r>
              <a:rPr lang="it-IT" spc="-10" dirty="0" smtClean="0">
                <a:latin typeface="Trebuchet MS"/>
                <a:cs typeface="Trebuchet MS"/>
              </a:rPr>
              <a:t>’</a:t>
            </a:r>
            <a:r>
              <a:rPr lang="it-IT" dirty="0" smtClean="0">
                <a:latin typeface="Trebuchet MS"/>
                <a:cs typeface="Trebuchet MS"/>
              </a:rPr>
              <a:t>a</a:t>
            </a:r>
            <a:r>
              <a:rPr lang="it-IT" spc="5" dirty="0" smtClean="0">
                <a:latin typeface="Trebuchet MS"/>
                <a:cs typeface="Trebuchet MS"/>
              </a:rPr>
              <a:t>s</a:t>
            </a:r>
            <a:r>
              <a:rPr lang="it-IT" dirty="0" smtClean="0">
                <a:latin typeface="Trebuchet MS"/>
                <a:cs typeface="Trebuchet MS"/>
              </a:rPr>
              <a:t>sunzione</a:t>
            </a:r>
            <a:r>
              <a:rPr lang="it-IT" spc="-35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del</a:t>
            </a:r>
            <a:r>
              <a:rPr lang="it-IT" spc="-10" dirty="0" smtClean="0">
                <a:latin typeface="Trebuchet MS"/>
                <a:cs typeface="Trebuchet MS"/>
              </a:rPr>
              <a:t>l</a:t>
            </a:r>
            <a:r>
              <a:rPr lang="it-IT" dirty="0" smtClean="0">
                <a:latin typeface="Trebuchet MS"/>
                <a:cs typeface="Trebuchet MS"/>
              </a:rPr>
              <a:t>o stesso.</a:t>
            </a:r>
          </a:p>
          <a:p>
            <a:pPr marL="355600" indent="-342900" algn="just">
              <a:lnSpc>
                <a:spcPct val="100000"/>
              </a:lnSpc>
              <a:buAutoNum type="arabicPeriod" startAt="3"/>
            </a:pPr>
            <a:endParaRPr lang="it-IT" dirty="0" smtClean="0">
              <a:latin typeface="Trebuchet MS"/>
              <a:cs typeface="Trebuchet MS"/>
            </a:endParaRPr>
          </a:p>
          <a:p>
            <a:pPr marL="2508250" indent="-2149475" algn="just"/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Dove? Chi? Come?</a:t>
            </a:r>
            <a:r>
              <a:rPr lang="it-IT" dirty="0" smtClean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Contesto scolastico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; il </a:t>
            </a:r>
            <a:r>
              <a:rPr lang="it-IT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CdC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; osservando e verificando.</a:t>
            </a:r>
          </a:p>
          <a:p>
            <a:pPr marL="2508250" indent="-2149475" algn="just"/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	Compilando la </a:t>
            </a: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scheda di rilevazione BES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. </a:t>
            </a:r>
          </a:p>
          <a:p>
            <a:pPr marL="355600" indent="-342900" algn="just">
              <a:lnSpc>
                <a:spcPct val="100000"/>
              </a:lnSpc>
            </a:pPr>
            <a:endParaRPr lang="it-IT" dirty="0" smtClean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137"/>
                </a:moveTo>
                <a:lnTo>
                  <a:pt x="9144000" y="719137"/>
                </a:lnTo>
                <a:lnTo>
                  <a:pt x="9144000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20" y="145524"/>
            <a:ext cx="86409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it-IT" sz="2800" spc="-5" dirty="0" smtClean="0">
                <a:solidFill>
                  <a:schemeClr val="bg1"/>
                </a:solidFill>
              </a:rPr>
              <a:t>Compit</a:t>
            </a:r>
            <a:r>
              <a:rPr lang="it-IT" sz="2800" dirty="0" smtClean="0">
                <a:solidFill>
                  <a:schemeClr val="bg1"/>
                </a:solidFill>
              </a:rPr>
              <a:t>o</a:t>
            </a:r>
            <a:r>
              <a:rPr lang="it-IT" sz="2800" spc="-10" dirty="0" smtClean="0">
                <a:solidFill>
                  <a:schemeClr val="bg1"/>
                </a:solidFill>
              </a:rPr>
              <a:t> </a:t>
            </a:r>
            <a:r>
              <a:rPr lang="it-IT" sz="2800" spc="-5" dirty="0" smtClean="0">
                <a:solidFill>
                  <a:schemeClr val="bg1"/>
                </a:solidFill>
              </a:rPr>
              <a:t>de</a:t>
            </a:r>
            <a:r>
              <a:rPr lang="it-IT" sz="2800" dirty="0" smtClean="0">
                <a:solidFill>
                  <a:schemeClr val="bg1"/>
                </a:solidFill>
              </a:rPr>
              <a:t>i </a:t>
            </a:r>
            <a:r>
              <a:rPr lang="it-IT" sz="2800" spc="-5" dirty="0" err="1" smtClean="0">
                <a:solidFill>
                  <a:schemeClr val="bg1"/>
                </a:solidFill>
              </a:rPr>
              <a:t>Cd</a:t>
            </a:r>
            <a:r>
              <a:rPr lang="it-IT" sz="2800" dirty="0" err="1" smtClean="0">
                <a:solidFill>
                  <a:schemeClr val="bg1"/>
                </a:solidFill>
              </a:rPr>
              <a:t>C</a:t>
            </a:r>
            <a:r>
              <a:rPr lang="it-IT" sz="2800" spc="-25" dirty="0" smtClean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o</a:t>
            </a:r>
            <a:r>
              <a:rPr lang="it-IT" sz="2800" spc="10" dirty="0" smtClean="0">
                <a:solidFill>
                  <a:schemeClr val="bg1"/>
                </a:solidFill>
              </a:rPr>
              <a:t> </a:t>
            </a:r>
            <a:r>
              <a:rPr lang="it-IT" sz="2800" spc="-5" dirty="0" smtClean="0">
                <a:solidFill>
                  <a:schemeClr val="bg1"/>
                </a:solidFill>
              </a:rPr>
              <a:t>de</a:t>
            </a:r>
            <a:r>
              <a:rPr lang="it-IT" sz="2800" dirty="0" smtClean="0">
                <a:solidFill>
                  <a:schemeClr val="bg1"/>
                </a:solidFill>
              </a:rPr>
              <a:t>i</a:t>
            </a:r>
            <a:r>
              <a:rPr lang="it-IT" sz="2800" spc="-15" dirty="0" smtClean="0">
                <a:solidFill>
                  <a:schemeClr val="bg1"/>
                </a:solidFill>
              </a:rPr>
              <a:t> </a:t>
            </a:r>
            <a:r>
              <a:rPr lang="it-IT" sz="2800" spc="-5" dirty="0" smtClean="0">
                <a:solidFill>
                  <a:schemeClr val="bg1"/>
                </a:solidFill>
              </a:rPr>
              <a:t>tea</a:t>
            </a:r>
            <a:r>
              <a:rPr lang="it-IT" sz="2800" dirty="0" smtClean="0">
                <a:solidFill>
                  <a:schemeClr val="bg1"/>
                </a:solidFill>
              </a:rPr>
              <a:t>m</a:t>
            </a:r>
            <a:r>
              <a:rPr lang="it-IT" sz="2800" spc="5" dirty="0" smtClean="0">
                <a:solidFill>
                  <a:schemeClr val="bg1"/>
                </a:solidFill>
              </a:rPr>
              <a:t> </a:t>
            </a:r>
            <a:r>
              <a:rPr lang="it-IT" sz="2800" spc="-5" dirty="0" smtClean="0">
                <a:solidFill>
                  <a:schemeClr val="bg1"/>
                </a:solidFill>
              </a:rPr>
              <a:t>d</a:t>
            </a:r>
            <a:r>
              <a:rPr lang="it-IT" sz="2800" spc="-10" dirty="0" smtClean="0">
                <a:solidFill>
                  <a:schemeClr val="bg1"/>
                </a:solidFill>
              </a:rPr>
              <a:t>o</a:t>
            </a:r>
            <a:r>
              <a:rPr lang="it-IT" sz="2800" spc="-5" dirty="0" smtClean="0">
                <a:solidFill>
                  <a:schemeClr val="bg1"/>
                </a:solidFill>
              </a:rPr>
              <a:t>c</a:t>
            </a:r>
            <a:r>
              <a:rPr lang="it-IT" sz="2800" spc="-10" dirty="0" smtClean="0">
                <a:solidFill>
                  <a:schemeClr val="bg1"/>
                </a:solidFill>
              </a:rPr>
              <a:t>e</a:t>
            </a:r>
            <a:r>
              <a:rPr lang="it-IT" sz="2800" spc="-5" dirty="0" smtClean="0">
                <a:solidFill>
                  <a:schemeClr val="bg1"/>
                </a:solidFill>
              </a:rPr>
              <a:t>nti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520" y="836713"/>
            <a:ext cx="8640960" cy="571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buFont typeface="+mj-lt"/>
              <a:buAutoNum type="arabicPeriod"/>
            </a:pPr>
            <a:endParaRPr lang="it-IT" spc="-5" dirty="0" smtClean="0">
              <a:latin typeface="Trebuchet MS"/>
              <a:cs typeface="Trebuchet MS"/>
            </a:endParaRPr>
          </a:p>
          <a:p>
            <a:pPr marL="355600" marR="5080" indent="-342900" algn="just">
              <a:buFont typeface="+mj-lt"/>
              <a:buAutoNum type="arabicPeriod" startAt="4"/>
            </a:pPr>
            <a:r>
              <a:rPr lang="it-IT" spc="-5" dirty="0" smtClean="0">
                <a:latin typeface="Trebuchet MS"/>
                <a:cs typeface="Trebuchet MS"/>
              </a:rPr>
              <a:t>In</a:t>
            </a:r>
            <a:r>
              <a:rPr lang="it-IT" spc="-10" dirty="0" smtClean="0">
                <a:latin typeface="Trebuchet MS"/>
                <a:cs typeface="Trebuchet MS"/>
              </a:rPr>
              <a:t>d</a:t>
            </a:r>
            <a:r>
              <a:rPr lang="it-IT" spc="-5" dirty="0" smtClean="0">
                <a:latin typeface="Trebuchet MS"/>
                <a:cs typeface="Trebuchet MS"/>
              </a:rPr>
              <a:t>i</a:t>
            </a:r>
            <a:r>
              <a:rPr lang="it-IT" spc="-15" dirty="0" smtClean="0">
                <a:latin typeface="Trebuchet MS"/>
                <a:cs typeface="Trebuchet MS"/>
              </a:rPr>
              <a:t>care</a:t>
            </a:r>
            <a:r>
              <a:rPr lang="it-IT" dirty="0" smtClean="0">
                <a:latin typeface="Trebuchet MS"/>
                <a:cs typeface="Trebuchet MS"/>
              </a:rPr>
              <a:t>  </a:t>
            </a:r>
            <a:r>
              <a:rPr lang="it-IT" spc="-250" dirty="0" smtClean="0">
                <a:latin typeface="Trebuchet MS"/>
                <a:cs typeface="Trebuchet MS"/>
              </a:rPr>
              <a:t> </a:t>
            </a:r>
            <a:r>
              <a:rPr lang="it-IT" spc="-10" dirty="0" smtClean="0">
                <a:latin typeface="Trebuchet MS"/>
                <a:cs typeface="Trebuchet MS"/>
              </a:rPr>
              <a:t>i</a:t>
            </a:r>
            <a:r>
              <a:rPr lang="it-IT" dirty="0" smtClean="0">
                <a:latin typeface="Trebuchet MS"/>
                <a:cs typeface="Trebuchet MS"/>
              </a:rPr>
              <a:t>n  </a:t>
            </a:r>
            <a:r>
              <a:rPr lang="it-IT" spc="-250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qua</a:t>
            </a:r>
            <a:r>
              <a:rPr lang="it-IT" spc="-20" dirty="0" smtClean="0">
                <a:latin typeface="Trebuchet MS"/>
                <a:cs typeface="Trebuchet MS"/>
              </a:rPr>
              <a:t>l</a:t>
            </a:r>
            <a:r>
              <a:rPr lang="it-IT" dirty="0" smtClean="0">
                <a:latin typeface="Trebuchet MS"/>
                <a:cs typeface="Trebuchet MS"/>
              </a:rPr>
              <a:t>i  </a:t>
            </a:r>
            <a:r>
              <a:rPr lang="it-IT" spc="-245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casi</a:t>
            </a:r>
            <a:r>
              <a:rPr lang="it-IT" dirty="0" smtClean="0">
                <a:latin typeface="Trebuchet MS"/>
                <a:cs typeface="Trebuchet MS"/>
              </a:rPr>
              <a:t>  </a:t>
            </a:r>
            <a:r>
              <a:rPr lang="it-IT" spc="-250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s</a:t>
            </a:r>
            <a:r>
              <a:rPr lang="it-IT" spc="-15" dirty="0" smtClean="0">
                <a:latin typeface="Trebuchet MS"/>
                <a:cs typeface="Trebuchet MS"/>
              </a:rPr>
              <a:t>ia</a:t>
            </a:r>
            <a:r>
              <a:rPr lang="it-IT" dirty="0" smtClean="0">
                <a:latin typeface="Trebuchet MS"/>
                <a:cs typeface="Trebuchet MS"/>
              </a:rPr>
              <a:t>  </a:t>
            </a:r>
            <a:r>
              <a:rPr lang="it-IT" spc="-240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op</a:t>
            </a:r>
            <a:r>
              <a:rPr lang="it-IT" spc="-10" dirty="0" smtClean="0">
                <a:latin typeface="Trebuchet MS"/>
                <a:cs typeface="Trebuchet MS"/>
              </a:rPr>
              <a:t>p</a:t>
            </a:r>
            <a:r>
              <a:rPr lang="it-IT" dirty="0" smtClean="0">
                <a:latin typeface="Trebuchet MS"/>
                <a:cs typeface="Trebuchet MS"/>
              </a:rPr>
              <a:t>or</a:t>
            </a:r>
            <a:r>
              <a:rPr lang="it-IT" spc="-15" dirty="0" smtClean="0">
                <a:latin typeface="Trebuchet MS"/>
                <a:cs typeface="Trebuchet MS"/>
              </a:rPr>
              <a:t>tuna</a:t>
            </a:r>
            <a:r>
              <a:rPr lang="it-IT" dirty="0" smtClean="0">
                <a:latin typeface="Trebuchet MS"/>
                <a:cs typeface="Trebuchet MS"/>
              </a:rPr>
              <a:t>  </a:t>
            </a:r>
            <a:r>
              <a:rPr lang="it-IT" spc="-254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e</a:t>
            </a:r>
            <a:r>
              <a:rPr lang="it-IT" dirty="0" smtClean="0">
                <a:latin typeface="Trebuchet MS"/>
                <a:cs typeface="Trebuchet MS"/>
              </a:rPr>
              <a:t>  </a:t>
            </a:r>
            <a:r>
              <a:rPr lang="it-IT" spc="-250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neces</a:t>
            </a:r>
            <a:r>
              <a:rPr lang="it-IT" spc="-15" dirty="0" smtClean="0">
                <a:latin typeface="Trebuchet MS"/>
                <a:cs typeface="Trebuchet MS"/>
              </a:rPr>
              <a:t>s</a:t>
            </a:r>
            <a:r>
              <a:rPr lang="it-IT" spc="-25" dirty="0" smtClean="0">
                <a:latin typeface="Trebuchet MS"/>
                <a:cs typeface="Trebuchet MS"/>
              </a:rPr>
              <a:t>a</a:t>
            </a:r>
            <a:r>
              <a:rPr lang="it-IT" spc="-5" dirty="0" smtClean="0">
                <a:latin typeface="Trebuchet MS"/>
                <a:cs typeface="Trebuchet MS"/>
              </a:rPr>
              <a:t>ria </a:t>
            </a:r>
            <a:r>
              <a:rPr lang="it-IT" dirty="0" smtClean="0">
                <a:latin typeface="Trebuchet MS"/>
                <a:cs typeface="Trebuchet MS"/>
              </a:rPr>
              <a:t>l'a</a:t>
            </a:r>
            <a:r>
              <a:rPr lang="it-IT" spc="-15" dirty="0" smtClean="0">
                <a:latin typeface="Trebuchet MS"/>
                <a:cs typeface="Trebuchet MS"/>
              </a:rPr>
              <a:t>do</a:t>
            </a:r>
            <a:r>
              <a:rPr lang="it-IT" spc="-30" dirty="0" smtClean="0">
                <a:latin typeface="Trebuchet MS"/>
                <a:cs typeface="Trebuchet MS"/>
              </a:rPr>
              <a:t>z</a:t>
            </a:r>
            <a:r>
              <a:rPr lang="it-IT" spc="-5" dirty="0" smtClean="0">
                <a:latin typeface="Trebuchet MS"/>
                <a:cs typeface="Trebuchet MS"/>
              </a:rPr>
              <a:t>ion</a:t>
            </a:r>
            <a:r>
              <a:rPr lang="it-IT" dirty="0" smtClean="0">
                <a:latin typeface="Trebuchet MS"/>
                <a:cs typeface="Trebuchet MS"/>
              </a:rPr>
              <a:t>e </a:t>
            </a:r>
            <a:r>
              <a:rPr lang="it-IT" spc="-60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d</a:t>
            </a:r>
            <a:r>
              <a:rPr lang="it-IT" spc="-10" dirty="0" smtClean="0">
                <a:latin typeface="Trebuchet MS"/>
                <a:cs typeface="Trebuchet MS"/>
              </a:rPr>
              <a:t>i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-50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u</a:t>
            </a:r>
            <a:r>
              <a:rPr lang="it-IT" spc="-20" dirty="0" smtClean="0">
                <a:latin typeface="Trebuchet MS"/>
                <a:cs typeface="Trebuchet MS"/>
              </a:rPr>
              <a:t>n</a:t>
            </a:r>
            <a:r>
              <a:rPr lang="it-IT" spc="-15" dirty="0" smtClean="0">
                <a:latin typeface="Trebuchet MS"/>
                <a:cs typeface="Trebuchet MS"/>
              </a:rPr>
              <a:t>a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-45" dirty="0" smtClean="0">
                <a:latin typeface="Trebuchet MS"/>
                <a:cs typeface="Trebuchet MS"/>
              </a:rPr>
              <a:t> </a:t>
            </a:r>
            <a:r>
              <a:rPr lang="it-IT" spc="-25" dirty="0" smtClean="0">
                <a:latin typeface="Trebuchet MS"/>
                <a:cs typeface="Trebuchet MS"/>
              </a:rPr>
              <a:t>p</a:t>
            </a:r>
            <a:r>
              <a:rPr lang="it-IT" spc="-15" dirty="0" smtClean="0">
                <a:latin typeface="Trebuchet MS"/>
                <a:cs typeface="Trebuchet MS"/>
              </a:rPr>
              <a:t>er</a:t>
            </a:r>
            <a:r>
              <a:rPr lang="it-IT" spc="-25" dirty="0" smtClean="0">
                <a:latin typeface="Trebuchet MS"/>
                <a:cs typeface="Trebuchet MS"/>
              </a:rPr>
              <a:t>s</a:t>
            </a:r>
            <a:r>
              <a:rPr lang="it-IT" dirty="0" smtClean="0">
                <a:latin typeface="Trebuchet MS"/>
                <a:cs typeface="Trebuchet MS"/>
              </a:rPr>
              <a:t>onali</a:t>
            </a:r>
            <a:r>
              <a:rPr lang="it-IT" spc="-5" dirty="0" smtClean="0">
                <a:latin typeface="Trebuchet MS"/>
                <a:cs typeface="Trebuchet MS"/>
              </a:rPr>
              <a:t>z</a:t>
            </a:r>
            <a:r>
              <a:rPr lang="it-IT" spc="-20" dirty="0" smtClean="0">
                <a:latin typeface="Trebuchet MS"/>
                <a:cs typeface="Trebuchet MS"/>
              </a:rPr>
              <a:t>z</a:t>
            </a:r>
            <a:r>
              <a:rPr lang="it-IT" dirty="0" smtClean="0">
                <a:latin typeface="Trebuchet MS"/>
                <a:cs typeface="Trebuchet MS"/>
              </a:rPr>
              <a:t>azione </a:t>
            </a:r>
            <a:r>
              <a:rPr lang="it-IT" spc="-65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de</a:t>
            </a:r>
            <a:r>
              <a:rPr lang="it-IT" spc="-25" dirty="0" smtClean="0">
                <a:latin typeface="Trebuchet MS"/>
                <a:cs typeface="Trebuchet MS"/>
              </a:rPr>
              <a:t>l</a:t>
            </a:r>
            <a:r>
              <a:rPr lang="it-IT" spc="-10" dirty="0" smtClean="0">
                <a:latin typeface="Trebuchet MS"/>
                <a:cs typeface="Trebuchet MS"/>
              </a:rPr>
              <a:t>la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-45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d</a:t>
            </a:r>
            <a:r>
              <a:rPr lang="it-IT" spc="-25" dirty="0" smtClean="0">
                <a:latin typeface="Trebuchet MS"/>
                <a:cs typeface="Trebuchet MS"/>
              </a:rPr>
              <a:t>i</a:t>
            </a:r>
            <a:r>
              <a:rPr lang="it-IT" dirty="0" smtClean="0">
                <a:latin typeface="Trebuchet MS"/>
                <a:cs typeface="Trebuchet MS"/>
              </a:rPr>
              <a:t>dat</a:t>
            </a:r>
            <a:r>
              <a:rPr lang="it-IT" spc="-20" dirty="0" smtClean="0">
                <a:latin typeface="Trebuchet MS"/>
                <a:cs typeface="Trebuchet MS"/>
              </a:rPr>
              <a:t>t</a:t>
            </a:r>
            <a:r>
              <a:rPr lang="it-IT" spc="-5" dirty="0" smtClean="0">
                <a:latin typeface="Trebuchet MS"/>
                <a:cs typeface="Trebuchet MS"/>
              </a:rPr>
              <a:t>i</a:t>
            </a:r>
            <a:r>
              <a:rPr lang="it-IT" spc="-15" dirty="0" smtClean="0">
                <a:latin typeface="Trebuchet MS"/>
                <a:cs typeface="Trebuchet MS"/>
              </a:rPr>
              <a:t>ca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-50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ed </a:t>
            </a:r>
            <a:r>
              <a:rPr lang="it-IT" dirty="0" smtClean="0">
                <a:latin typeface="Trebuchet MS"/>
                <a:cs typeface="Trebuchet MS"/>
              </a:rPr>
              <a:t>event</a:t>
            </a:r>
            <a:r>
              <a:rPr lang="it-IT" spc="-30" dirty="0" smtClean="0">
                <a:latin typeface="Trebuchet MS"/>
                <a:cs typeface="Trebuchet MS"/>
              </a:rPr>
              <a:t>u</a:t>
            </a:r>
            <a:r>
              <a:rPr lang="it-IT" dirty="0" smtClean="0">
                <a:latin typeface="Trebuchet MS"/>
                <a:cs typeface="Trebuchet MS"/>
              </a:rPr>
              <a:t>almen</a:t>
            </a:r>
            <a:r>
              <a:rPr lang="it-IT" spc="-15" dirty="0" smtClean="0">
                <a:latin typeface="Trebuchet MS"/>
                <a:cs typeface="Trebuchet MS"/>
              </a:rPr>
              <a:t>te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-240" dirty="0" smtClean="0">
                <a:latin typeface="Trebuchet MS"/>
                <a:cs typeface="Trebuchet MS"/>
              </a:rPr>
              <a:t> </a:t>
            </a:r>
            <a:r>
              <a:rPr lang="it-IT" spc="-30" dirty="0" smtClean="0">
                <a:latin typeface="Trebuchet MS"/>
                <a:cs typeface="Trebuchet MS"/>
              </a:rPr>
              <a:t>d</a:t>
            </a:r>
            <a:r>
              <a:rPr lang="it-IT" spc="-10" dirty="0" smtClean="0">
                <a:latin typeface="Trebuchet MS"/>
                <a:cs typeface="Trebuchet MS"/>
              </a:rPr>
              <a:t>i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-245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m</a:t>
            </a:r>
            <a:r>
              <a:rPr lang="it-IT" spc="-20" dirty="0" smtClean="0">
                <a:latin typeface="Trebuchet MS"/>
                <a:cs typeface="Trebuchet MS"/>
              </a:rPr>
              <a:t>isur</a:t>
            </a:r>
            <a:r>
              <a:rPr lang="it-IT" spc="-15" dirty="0" smtClean="0">
                <a:latin typeface="Trebuchet MS"/>
                <a:cs typeface="Trebuchet MS"/>
              </a:rPr>
              <a:t>e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-250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c</a:t>
            </a:r>
            <a:r>
              <a:rPr lang="it-IT" spc="-25" dirty="0" smtClean="0">
                <a:latin typeface="Trebuchet MS"/>
                <a:cs typeface="Trebuchet MS"/>
              </a:rPr>
              <a:t>omp</a:t>
            </a:r>
            <a:r>
              <a:rPr lang="it-IT" spc="-10" dirty="0" smtClean="0">
                <a:latin typeface="Trebuchet MS"/>
                <a:cs typeface="Trebuchet MS"/>
              </a:rPr>
              <a:t>e</a:t>
            </a:r>
            <a:r>
              <a:rPr lang="it-IT" spc="-5" dirty="0" smtClean="0">
                <a:latin typeface="Trebuchet MS"/>
                <a:cs typeface="Trebuchet MS"/>
              </a:rPr>
              <a:t>nsa</a:t>
            </a:r>
            <a:r>
              <a:rPr lang="it-IT" spc="-10" dirty="0" smtClean="0">
                <a:latin typeface="Trebuchet MS"/>
                <a:cs typeface="Trebuchet MS"/>
              </a:rPr>
              <a:t>t</a:t>
            </a:r>
            <a:r>
              <a:rPr lang="it-IT" spc="-5" dirty="0" smtClean="0">
                <a:latin typeface="Trebuchet MS"/>
                <a:cs typeface="Trebuchet MS"/>
              </a:rPr>
              <a:t>iv</a:t>
            </a:r>
            <a:r>
              <a:rPr lang="it-IT" dirty="0" smtClean="0">
                <a:latin typeface="Trebuchet MS"/>
                <a:cs typeface="Trebuchet MS"/>
              </a:rPr>
              <a:t>e </a:t>
            </a:r>
            <a:r>
              <a:rPr lang="it-IT" spc="-250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o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-250" dirty="0" smtClean="0">
                <a:latin typeface="Trebuchet MS"/>
                <a:cs typeface="Trebuchet MS"/>
              </a:rPr>
              <a:t> </a:t>
            </a:r>
            <a:r>
              <a:rPr lang="it-IT" spc="-15" dirty="0" err="1" smtClean="0">
                <a:latin typeface="Trebuchet MS"/>
                <a:cs typeface="Trebuchet MS"/>
              </a:rPr>
              <a:t>dispensative</a:t>
            </a:r>
            <a:r>
              <a:rPr lang="it-IT" spc="-15" dirty="0" smtClean="0">
                <a:latin typeface="Trebuchet MS"/>
                <a:cs typeface="Trebuchet MS"/>
              </a:rPr>
              <a:t>,</a:t>
            </a:r>
            <a:r>
              <a:rPr lang="it-IT" spc="-10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nell</a:t>
            </a:r>
            <a:r>
              <a:rPr lang="it-IT" spc="-15" dirty="0" smtClean="0">
                <a:latin typeface="Trebuchet MS"/>
                <a:cs typeface="Trebuchet MS"/>
              </a:rPr>
              <a:t>a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315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prospetti</a:t>
            </a:r>
            <a:r>
              <a:rPr lang="it-IT" spc="-30" dirty="0" smtClean="0">
                <a:latin typeface="Trebuchet MS"/>
                <a:cs typeface="Trebuchet MS"/>
              </a:rPr>
              <a:t>v</a:t>
            </a:r>
            <a:r>
              <a:rPr lang="it-IT" spc="-15" dirty="0" smtClean="0">
                <a:latin typeface="Trebuchet MS"/>
                <a:cs typeface="Trebuchet MS"/>
              </a:rPr>
              <a:t>a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315" dirty="0" smtClean="0">
                <a:latin typeface="Trebuchet MS"/>
                <a:cs typeface="Trebuchet MS"/>
              </a:rPr>
              <a:t> </a:t>
            </a:r>
            <a:r>
              <a:rPr lang="it-IT" spc="-30" dirty="0" smtClean="0">
                <a:latin typeface="Trebuchet MS"/>
                <a:cs typeface="Trebuchet MS"/>
              </a:rPr>
              <a:t>d</a:t>
            </a:r>
            <a:r>
              <a:rPr lang="it-IT" spc="-10" dirty="0" smtClean="0">
                <a:latin typeface="Trebuchet MS"/>
                <a:cs typeface="Trebuchet MS"/>
              </a:rPr>
              <a:t>i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295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una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295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pr</a:t>
            </a:r>
            <a:r>
              <a:rPr lang="it-IT" spc="-30" dirty="0" smtClean="0">
                <a:latin typeface="Trebuchet MS"/>
                <a:cs typeface="Trebuchet MS"/>
              </a:rPr>
              <a:t>e</a:t>
            </a:r>
            <a:r>
              <a:rPr lang="it-IT" spc="-15" dirty="0" smtClean="0">
                <a:latin typeface="Trebuchet MS"/>
                <a:cs typeface="Trebuchet MS"/>
              </a:rPr>
              <a:t>sa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310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in </a:t>
            </a:r>
            <a:r>
              <a:rPr lang="it-IT" spc="305" dirty="0" smtClean="0">
                <a:latin typeface="Trebuchet MS"/>
                <a:cs typeface="Trebuchet MS"/>
              </a:rPr>
              <a:t> </a:t>
            </a:r>
            <a:r>
              <a:rPr lang="it-IT" spc="-35" dirty="0" smtClean="0">
                <a:latin typeface="Trebuchet MS"/>
                <a:cs typeface="Trebuchet MS"/>
              </a:rPr>
              <a:t>c</a:t>
            </a:r>
            <a:r>
              <a:rPr lang="it-IT" dirty="0" smtClean="0">
                <a:latin typeface="Trebuchet MS"/>
                <a:cs typeface="Trebuchet MS"/>
              </a:rPr>
              <a:t>ar</a:t>
            </a:r>
            <a:r>
              <a:rPr lang="it-IT" spc="-10" dirty="0" smtClean="0">
                <a:latin typeface="Trebuchet MS"/>
                <a:cs typeface="Trebuchet MS"/>
              </a:rPr>
              <a:t>i</a:t>
            </a:r>
            <a:r>
              <a:rPr lang="it-IT" spc="-15" dirty="0" smtClean="0">
                <a:latin typeface="Trebuchet MS"/>
                <a:cs typeface="Trebuchet MS"/>
              </a:rPr>
              <a:t>co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300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globa</a:t>
            </a:r>
            <a:r>
              <a:rPr lang="it-IT" dirty="0" smtClean="0">
                <a:latin typeface="Trebuchet MS"/>
                <a:cs typeface="Trebuchet MS"/>
              </a:rPr>
              <a:t>l</a:t>
            </a:r>
            <a:r>
              <a:rPr lang="it-IT" spc="-15" dirty="0" smtClean="0">
                <a:latin typeface="Trebuchet MS"/>
                <a:cs typeface="Trebuchet MS"/>
              </a:rPr>
              <a:t>e</a:t>
            </a:r>
            <a:r>
              <a:rPr lang="it-IT" dirty="0" smtClean="0">
                <a:latin typeface="Trebuchet MS"/>
                <a:cs typeface="Trebuchet MS"/>
              </a:rPr>
              <a:t> </a:t>
            </a:r>
            <a:r>
              <a:rPr lang="it-IT" spc="310" dirty="0" smtClean="0">
                <a:latin typeface="Trebuchet MS"/>
                <a:cs typeface="Trebuchet MS"/>
              </a:rPr>
              <a:t> </a:t>
            </a:r>
            <a:r>
              <a:rPr lang="it-IT" spc="-15" dirty="0" smtClean="0">
                <a:latin typeface="Trebuchet MS"/>
                <a:cs typeface="Trebuchet MS"/>
              </a:rPr>
              <a:t>ed</a:t>
            </a:r>
            <a:r>
              <a:rPr lang="it-IT" spc="-10" dirty="0" smtClean="0">
                <a:latin typeface="Trebuchet MS"/>
                <a:cs typeface="Trebuchet MS"/>
              </a:rPr>
              <a:t> </a:t>
            </a:r>
            <a:r>
              <a:rPr lang="it-IT" spc="-5" dirty="0" smtClean="0">
                <a:latin typeface="Trebuchet MS"/>
                <a:cs typeface="Trebuchet MS"/>
              </a:rPr>
              <a:t>inclusiv</a:t>
            </a:r>
            <a:r>
              <a:rPr lang="it-IT" dirty="0" smtClean="0">
                <a:latin typeface="Trebuchet MS"/>
                <a:cs typeface="Trebuchet MS"/>
              </a:rPr>
              <a:t>a</a:t>
            </a:r>
            <a:r>
              <a:rPr lang="it-IT" spc="-10" dirty="0" smtClean="0">
                <a:latin typeface="Trebuchet MS"/>
                <a:cs typeface="Trebuchet MS"/>
              </a:rPr>
              <a:t> </a:t>
            </a:r>
            <a:r>
              <a:rPr lang="it-IT" spc="-20" dirty="0" smtClean="0">
                <a:latin typeface="Trebuchet MS"/>
                <a:cs typeface="Trebuchet MS"/>
              </a:rPr>
              <a:t>d</a:t>
            </a:r>
            <a:r>
              <a:rPr lang="it-IT" spc="-10" dirty="0" smtClean="0">
                <a:latin typeface="Trebuchet MS"/>
                <a:cs typeface="Trebuchet MS"/>
              </a:rPr>
              <a:t>i</a:t>
            </a:r>
            <a:r>
              <a:rPr lang="it-IT" spc="-15" dirty="0" smtClean="0">
                <a:latin typeface="Trebuchet MS"/>
                <a:cs typeface="Trebuchet MS"/>
              </a:rPr>
              <a:t> </a:t>
            </a:r>
            <a:r>
              <a:rPr lang="it-IT" spc="-5" dirty="0" smtClean="0">
                <a:latin typeface="Trebuchet MS"/>
                <a:cs typeface="Trebuchet MS"/>
              </a:rPr>
              <a:t>tutt</a:t>
            </a:r>
            <a:r>
              <a:rPr lang="it-IT" dirty="0" smtClean="0">
                <a:latin typeface="Trebuchet MS"/>
                <a:cs typeface="Trebuchet MS"/>
              </a:rPr>
              <a:t>i</a:t>
            </a:r>
            <a:r>
              <a:rPr lang="it-IT" spc="5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gli</a:t>
            </a:r>
            <a:r>
              <a:rPr lang="it-IT" spc="5" dirty="0" smtClean="0">
                <a:latin typeface="Trebuchet MS"/>
                <a:cs typeface="Trebuchet MS"/>
              </a:rPr>
              <a:t> </a:t>
            </a:r>
            <a:r>
              <a:rPr lang="it-IT" dirty="0" smtClean="0">
                <a:latin typeface="Trebuchet MS"/>
                <a:cs typeface="Trebuchet MS"/>
              </a:rPr>
              <a:t>alunni.</a:t>
            </a:r>
          </a:p>
          <a:p>
            <a:pPr marL="1250950" marR="5080" indent="-892175" algn="just">
              <a:lnSpc>
                <a:spcPts val="2880"/>
              </a:lnSpc>
            </a:pPr>
            <a:r>
              <a:rPr lang="it-IT" u="sng" dirty="0" smtClean="0">
                <a:solidFill>
                  <a:srgbClr val="0000FF"/>
                </a:solidFill>
                <a:cs typeface="Trebuchet MS"/>
              </a:rPr>
              <a:t>Indicazioni:</a:t>
            </a:r>
            <a:endParaRPr lang="it-IT" u="sng" dirty="0" smtClean="0">
              <a:solidFill>
                <a:srgbClr val="0000FF"/>
              </a:solidFill>
              <a:cs typeface="Arial"/>
            </a:endParaRPr>
          </a:p>
          <a:p>
            <a:pPr marL="1430338" marR="5080" lvl="1" indent="-180975" algn="just">
              <a:buFont typeface="Wingdings" pitchFamily="2" charset="2"/>
              <a:buChar char="§"/>
            </a:pPr>
            <a:r>
              <a:rPr lang="it-IT" b="1" dirty="0" smtClean="0">
                <a:solidFill>
                  <a:srgbClr val="0000FF"/>
                </a:solidFill>
                <a:cs typeface="Arial"/>
              </a:rPr>
              <a:t>n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o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n</a:t>
            </a:r>
            <a:r>
              <a:rPr lang="it-IT" b="1" spc="1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si d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e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vo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n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o</a:t>
            </a:r>
            <a:r>
              <a:rPr lang="it-IT" b="1" spc="1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pren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d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ere</a:t>
            </a:r>
            <a:r>
              <a:rPr lang="it-IT" b="1" spc="1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le</a:t>
            </a:r>
            <a:r>
              <a:rPr lang="it-IT" b="1" spc="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“in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d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ic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a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zi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o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n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i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”</a:t>
            </a:r>
            <a:r>
              <a:rPr lang="it-IT" b="1" spc="5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p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e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r</a:t>
            </a:r>
            <a:r>
              <a:rPr lang="it-IT" b="1" spc="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creare “automatismi” di ind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i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vi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d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uazione</a:t>
            </a:r>
            <a:r>
              <a:rPr lang="it-IT" b="1" spc="5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dei B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E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S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;</a:t>
            </a:r>
          </a:p>
          <a:p>
            <a:pPr marL="1430338" marR="5080" lvl="1" indent="-180975" algn="just">
              <a:buFont typeface="Wingdings" pitchFamily="2" charset="2"/>
              <a:buChar char="§"/>
            </a:pPr>
            <a:r>
              <a:rPr lang="it-IT" b="1" spc="-5" dirty="0" smtClean="0">
                <a:solidFill>
                  <a:srgbClr val="0000FF"/>
                </a:solidFill>
                <a:cs typeface="Arial"/>
              </a:rPr>
              <a:t>i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BES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 rig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uarda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n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o</a:t>
            </a:r>
            <a:r>
              <a:rPr lang="it-IT" b="1" spc="2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s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olo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c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asi</a:t>
            </a:r>
            <a:r>
              <a:rPr lang="it-IT" b="1" spc="-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particolari </a:t>
            </a:r>
            <a:r>
              <a:rPr lang="it-IT" i="1" spc="-10" dirty="0" smtClean="0">
                <a:solidFill>
                  <a:srgbClr val="0000FF"/>
                </a:solidFill>
                <a:cs typeface="Arial"/>
              </a:rPr>
              <a:t>(alunni che non raggiungono i livelli minimi della programmazione nonostante l’adozione di metodologie e strategie della didattica tradizionale)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;</a:t>
            </a:r>
          </a:p>
          <a:p>
            <a:pPr marL="1430338" marR="5080" lvl="1" indent="-180975" algn="just">
              <a:buFont typeface="Wingdings" pitchFamily="2" charset="2"/>
              <a:buChar char="§"/>
            </a:pPr>
            <a:r>
              <a:rPr lang="it-IT" spc="-15" dirty="0" smtClean="0">
                <a:solidFill>
                  <a:srgbClr val="0000FF"/>
                </a:solidFill>
                <a:cs typeface="Arial"/>
              </a:rPr>
              <a:t>per</a:t>
            </a:r>
            <a:r>
              <a:rPr lang="it-IT" spc="1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ta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l</a:t>
            </a:r>
            <a:r>
              <a:rPr lang="it-IT" spc="-5" dirty="0" smtClean="0">
                <a:solidFill>
                  <a:srgbClr val="0000FF"/>
                </a:solidFill>
                <a:cs typeface="Arial"/>
              </a:rPr>
              <a:t>i </a:t>
            </a:r>
            <a:r>
              <a:rPr lang="it-IT" spc="-15" dirty="0" smtClean="0">
                <a:solidFill>
                  <a:srgbClr val="0000FF"/>
                </a:solidFill>
                <a:cs typeface="Arial"/>
              </a:rPr>
              <a:t>ca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s</a:t>
            </a:r>
            <a:r>
              <a:rPr lang="it-IT" spc="-5" dirty="0" smtClean="0">
                <a:solidFill>
                  <a:srgbClr val="0000FF"/>
                </a:solidFill>
                <a:cs typeface="Arial"/>
              </a:rPr>
              <a:t>i 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l'ado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z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i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one</a:t>
            </a:r>
            <a:r>
              <a:rPr lang="it-IT" b="1" spc="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del</a:t>
            </a:r>
            <a:r>
              <a:rPr lang="it-IT" b="1" spc="-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“piano</a:t>
            </a:r>
            <a:r>
              <a:rPr lang="it-IT" b="1" spc="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person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a</a:t>
            </a:r>
            <a:r>
              <a:rPr lang="it-IT" b="1" spc="-5" dirty="0" smtClean="0">
                <a:solidFill>
                  <a:srgbClr val="0000FF"/>
                </a:solidFill>
                <a:cs typeface="Arial"/>
              </a:rPr>
              <a:t>l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i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z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zato”</a:t>
            </a:r>
            <a:r>
              <a:rPr lang="it-IT" b="1" spc="-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rich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iede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5" dirty="0" smtClean="0">
                <a:solidFill>
                  <a:srgbClr val="0000FF"/>
                </a:solidFill>
                <a:cs typeface="Arial"/>
              </a:rPr>
              <a:t>il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voto unanime</a:t>
            </a:r>
            <a:r>
              <a:rPr lang="it-IT" b="1" spc="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o</a:t>
            </a:r>
            <a:r>
              <a:rPr lang="it-IT" b="1" spc="-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del</a:t>
            </a:r>
            <a:r>
              <a:rPr lang="it-IT" b="1" spc="1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i="1" spc="-15" dirty="0" smtClean="0">
                <a:solidFill>
                  <a:srgbClr val="0000FF"/>
                </a:solidFill>
                <a:cs typeface="Arial"/>
              </a:rPr>
              <a:t>team</a:t>
            </a:r>
            <a:r>
              <a:rPr lang="it-IT" b="1" i="1" spc="1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dei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do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centi</a:t>
            </a:r>
            <a:r>
              <a:rPr lang="it-IT" b="1" spc="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o</a:t>
            </a:r>
            <a:r>
              <a:rPr lang="it-IT" b="1" spc="-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dei</a:t>
            </a:r>
            <a:r>
              <a:rPr lang="it-IT" b="1" spc="-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Con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sig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l</a:t>
            </a:r>
            <a:r>
              <a:rPr lang="it-IT" b="1" spc="-5" dirty="0" smtClean="0">
                <a:solidFill>
                  <a:srgbClr val="0000FF"/>
                </a:solidFill>
                <a:cs typeface="Arial"/>
              </a:rPr>
              <a:t>i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 di</a:t>
            </a:r>
            <a:r>
              <a:rPr lang="it-IT" b="1" spc="-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clas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se</a:t>
            </a:r>
          </a:p>
          <a:p>
            <a:pPr marL="1430338" marR="5080" lvl="1" indent="-180975" algn="just">
              <a:buFont typeface="Wingdings" pitchFamily="2" charset="2"/>
              <a:buChar char="§"/>
            </a:pPr>
            <a:r>
              <a:rPr lang="it-IT" b="1" spc="-5" dirty="0" smtClean="0">
                <a:solidFill>
                  <a:srgbClr val="0000FF"/>
                </a:solidFill>
                <a:cs typeface="Arial"/>
              </a:rPr>
              <a:t>il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 “p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i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ano</a:t>
            </a:r>
            <a:r>
              <a:rPr lang="it-IT" b="1" spc="1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pers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o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na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l</a:t>
            </a:r>
            <a:r>
              <a:rPr lang="it-IT" b="1" spc="-5" dirty="0" smtClean="0">
                <a:solidFill>
                  <a:srgbClr val="0000FF"/>
                </a:solidFill>
                <a:cs typeface="Arial"/>
              </a:rPr>
              <a:t>i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z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z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ato”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non</a:t>
            </a:r>
            <a:r>
              <a:rPr lang="it-IT" b="1" spc="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serve</a:t>
            </a:r>
            <a:r>
              <a:rPr lang="it-IT" b="1" spc="1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per</a:t>
            </a:r>
            <a:r>
              <a:rPr lang="it-IT" b="1" spc="1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“fare</a:t>
            </a:r>
            <a:r>
              <a:rPr lang="it-IT" b="1" spc="1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s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conti”</a:t>
            </a:r>
            <a:r>
              <a:rPr lang="it-IT" b="1" spc="-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35" dirty="0" smtClean="0">
                <a:solidFill>
                  <a:srgbClr val="0000FF"/>
                </a:solidFill>
                <a:cs typeface="Arial"/>
              </a:rPr>
              <a:t>m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a</a:t>
            </a:r>
            <a:r>
              <a:rPr lang="it-IT" b="1" spc="2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per 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“a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i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utare”</a:t>
            </a:r>
            <a:r>
              <a:rPr lang="it-IT" b="1" spc="1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a</a:t>
            </a:r>
            <a:r>
              <a:rPr lang="it-IT" b="1" spc="1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s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u</a:t>
            </a:r>
            <a:r>
              <a:rPr lang="it-IT" b="1" spc="-15" dirty="0" smtClean="0">
                <a:solidFill>
                  <a:srgbClr val="0000FF"/>
                </a:solidFill>
                <a:cs typeface="Arial"/>
              </a:rPr>
              <a:t>perare</a:t>
            </a:r>
            <a:r>
              <a:rPr lang="it-IT" b="1" spc="1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le di</a:t>
            </a:r>
            <a:r>
              <a:rPr lang="it-IT" b="1" spc="-50" dirty="0" smtClean="0">
                <a:solidFill>
                  <a:srgbClr val="0000FF"/>
                </a:solidFill>
                <a:cs typeface="Arial"/>
              </a:rPr>
              <a:t>f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ficoltà</a:t>
            </a:r>
          </a:p>
          <a:p>
            <a:pPr marL="1430338" marR="5080" lvl="1" indent="-180975" algn="just">
              <a:buFont typeface="Wingdings" pitchFamily="2" charset="2"/>
              <a:buChar char="§"/>
            </a:pPr>
            <a:r>
              <a:rPr lang="it-IT" spc="-15" dirty="0" smtClean="0">
                <a:solidFill>
                  <a:srgbClr val="0000FF"/>
                </a:solidFill>
                <a:cs typeface="Arial"/>
              </a:rPr>
              <a:t>qu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i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ndi</a:t>
            </a:r>
            <a:r>
              <a:rPr lang="it-IT" spc="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spc="-15" dirty="0" smtClean="0">
                <a:solidFill>
                  <a:srgbClr val="0000FF"/>
                </a:solidFill>
                <a:cs typeface="Arial"/>
              </a:rPr>
              <a:t>deve</a:t>
            </a:r>
            <a:r>
              <a:rPr lang="it-IT" spc="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spc="-15" dirty="0" smtClean="0">
                <a:solidFill>
                  <a:srgbClr val="0000FF"/>
                </a:solidFill>
                <a:cs typeface="Arial"/>
              </a:rPr>
              <a:t>e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s</a:t>
            </a:r>
            <a:r>
              <a:rPr lang="it-IT" spc="-15" dirty="0" smtClean="0">
                <a:solidFill>
                  <a:srgbClr val="0000FF"/>
                </a:solidFill>
                <a:cs typeface="Arial"/>
              </a:rPr>
              <a:t>s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ere</a:t>
            </a:r>
            <a:r>
              <a:rPr lang="it-IT" spc="-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“s</a:t>
            </a:r>
            <a:r>
              <a:rPr lang="it-IT" spc="-15" dirty="0" smtClean="0">
                <a:solidFill>
                  <a:srgbClr val="0000FF"/>
                </a:solidFill>
                <a:cs typeface="Arial"/>
              </a:rPr>
              <a:t>ne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l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lo”</a:t>
            </a:r>
            <a:r>
              <a:rPr lang="it-IT" spc="-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spc="-15" dirty="0" smtClean="0">
                <a:solidFill>
                  <a:srgbClr val="0000FF"/>
                </a:solidFill>
                <a:cs typeface="Arial"/>
              </a:rPr>
              <a:t>e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“a</a:t>
            </a:r>
            <a:r>
              <a:rPr lang="it-IT" spc="1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spc="-15" dirty="0" smtClean="0">
                <a:solidFill>
                  <a:srgbClr val="0000FF"/>
                </a:solidFill>
                <a:cs typeface="Arial"/>
              </a:rPr>
              <a:t>tempi</a:t>
            </a:r>
            <a:r>
              <a:rPr lang="it-IT" spc="1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spc="-15" dirty="0" smtClean="0">
                <a:solidFill>
                  <a:srgbClr val="0000FF"/>
                </a:solidFill>
                <a:cs typeface="Arial"/>
              </a:rPr>
              <a:t>brev</a:t>
            </a:r>
            <a:r>
              <a:rPr lang="it-IT" spc="25" dirty="0" smtClean="0">
                <a:solidFill>
                  <a:srgbClr val="0000FF"/>
                </a:solidFill>
                <a:cs typeface="Arial"/>
              </a:rPr>
              <a:t>i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-</a:t>
            </a:r>
            <a:r>
              <a:rPr lang="it-IT" spc="-15" dirty="0" smtClean="0">
                <a:solidFill>
                  <a:srgbClr val="0000FF"/>
                </a:solidFill>
                <a:cs typeface="Arial"/>
              </a:rPr>
              <a:t>medi”</a:t>
            </a:r>
          </a:p>
          <a:p>
            <a:pPr marL="1430338" marR="5080" lvl="1" indent="-180975" algn="just">
              <a:buFont typeface="Wingdings" pitchFamily="2" charset="2"/>
              <a:buChar char="§"/>
            </a:pPr>
            <a:r>
              <a:rPr lang="it-IT" dirty="0" smtClean="0">
                <a:solidFill>
                  <a:srgbClr val="0000FF"/>
                </a:solidFill>
                <a:cs typeface="Arial"/>
              </a:rPr>
              <a:t>come p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e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r</a:t>
            </a:r>
            <a:r>
              <a:rPr lang="it-IT" spc="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o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g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ni</a:t>
            </a:r>
            <a:r>
              <a:rPr lang="it-IT" spc="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programmaz</a:t>
            </a:r>
            <a:r>
              <a:rPr lang="it-IT" spc="-15" dirty="0" smtClean="0">
                <a:solidFill>
                  <a:srgbClr val="0000FF"/>
                </a:solidFill>
                <a:cs typeface="Arial"/>
              </a:rPr>
              <a:t>i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o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n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e</a:t>
            </a:r>
            <a:r>
              <a:rPr lang="it-IT" spc="2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d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i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d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a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ttic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a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,</a:t>
            </a:r>
            <a:r>
              <a:rPr lang="it-IT" spc="1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si d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e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ve proc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e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d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e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re ad una</a:t>
            </a:r>
            <a:r>
              <a:rPr lang="it-IT" spc="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verifica fina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l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e con redazi</a:t>
            </a:r>
            <a:r>
              <a:rPr lang="it-IT" b="1" spc="-10" dirty="0" smtClean="0">
                <a:solidFill>
                  <a:srgbClr val="0000FF"/>
                </a:solidFill>
                <a:cs typeface="Arial"/>
              </a:rPr>
              <a:t>o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ne</a:t>
            </a:r>
            <a:r>
              <a:rPr lang="it-IT" b="1" spc="2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del </a:t>
            </a:r>
            <a:r>
              <a:rPr lang="it-IT" b="1" spc="-185" dirty="0" smtClean="0">
                <a:solidFill>
                  <a:srgbClr val="0000FF"/>
                </a:solidFill>
                <a:cs typeface="Arial"/>
              </a:rPr>
              <a:t>P</a:t>
            </a:r>
            <a:r>
              <a:rPr lang="it-IT" b="1" dirty="0" smtClean="0">
                <a:solidFill>
                  <a:srgbClr val="0000FF"/>
                </a:solidFill>
                <a:cs typeface="Arial"/>
              </a:rPr>
              <a:t>AI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a “</a:t>
            </a:r>
            <a:r>
              <a:rPr lang="it-IT" spc="5" dirty="0" smtClean="0">
                <a:solidFill>
                  <a:srgbClr val="0000FF"/>
                </a:solidFill>
                <a:cs typeface="Arial"/>
              </a:rPr>
              <a:t>t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estimoni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a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nza”</a:t>
            </a:r>
            <a:r>
              <a:rPr lang="it-IT" spc="1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de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l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le</a:t>
            </a:r>
            <a:r>
              <a:rPr lang="it-IT" spc="1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“buone pratiche</a:t>
            </a:r>
            <a:r>
              <a:rPr lang="it-IT" spc="5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i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n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cl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u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siv</a:t>
            </a:r>
            <a:r>
              <a:rPr lang="it-IT" spc="-10" dirty="0" smtClean="0">
                <a:solidFill>
                  <a:srgbClr val="0000FF"/>
                </a:solidFill>
                <a:cs typeface="Arial"/>
              </a:rPr>
              <a:t>e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”</a:t>
            </a:r>
            <a:r>
              <a:rPr lang="it-IT" spc="30" dirty="0" smtClean="0">
                <a:solidFill>
                  <a:srgbClr val="0000FF"/>
                </a:solidFill>
                <a:cs typeface="Arial"/>
              </a:rPr>
              <a:t> </a:t>
            </a:r>
            <a:r>
              <a:rPr lang="it-IT" dirty="0" smtClean="0">
                <a:solidFill>
                  <a:srgbClr val="0000FF"/>
                </a:solidFill>
                <a:cs typeface="Arial"/>
              </a:rPr>
              <a:t>attuate.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	</a:t>
            </a:r>
          </a:p>
          <a:p>
            <a:pPr marL="355600" indent="-342900" algn="just">
              <a:lnSpc>
                <a:spcPts val="2785"/>
              </a:lnSpc>
              <a:buFont typeface="+mj-lt"/>
              <a:buAutoNum type="arabicPeriod" startAt="5"/>
            </a:pPr>
            <a:r>
              <a:rPr lang="it-IT" b="1" spc="-15" dirty="0" smtClean="0">
                <a:latin typeface="Trebuchet MS"/>
                <a:cs typeface="Trebuchet MS"/>
              </a:rPr>
              <a:t>El</a:t>
            </a:r>
            <a:r>
              <a:rPr lang="it-IT" b="1" spc="-10" dirty="0" smtClean="0">
                <a:latin typeface="Trebuchet MS"/>
                <a:cs typeface="Trebuchet MS"/>
              </a:rPr>
              <a:t>a</a:t>
            </a:r>
            <a:r>
              <a:rPr lang="it-IT" b="1" spc="-15" dirty="0" smtClean="0">
                <a:latin typeface="Trebuchet MS"/>
                <a:cs typeface="Trebuchet MS"/>
              </a:rPr>
              <a:t>b</a:t>
            </a:r>
            <a:r>
              <a:rPr lang="it-IT" b="1" spc="-25" dirty="0" smtClean="0">
                <a:latin typeface="Trebuchet MS"/>
                <a:cs typeface="Trebuchet MS"/>
              </a:rPr>
              <a:t>o</a:t>
            </a:r>
            <a:r>
              <a:rPr lang="it-IT" b="1" spc="-80" dirty="0" smtClean="0">
                <a:latin typeface="Trebuchet MS"/>
                <a:cs typeface="Trebuchet MS"/>
              </a:rPr>
              <a:t>r</a:t>
            </a:r>
            <a:r>
              <a:rPr lang="it-IT" b="1" spc="-15" dirty="0" smtClean="0">
                <a:latin typeface="Trebuchet MS"/>
                <a:cs typeface="Trebuchet MS"/>
              </a:rPr>
              <a:t>are</a:t>
            </a:r>
            <a:r>
              <a:rPr lang="it-IT" b="1" spc="-5" dirty="0" smtClean="0">
                <a:latin typeface="Trebuchet MS"/>
                <a:cs typeface="Trebuchet MS"/>
              </a:rPr>
              <a:t> </a:t>
            </a:r>
            <a:r>
              <a:rPr lang="it-IT" b="1" spc="-25" dirty="0" smtClean="0">
                <a:latin typeface="Trebuchet MS"/>
                <a:cs typeface="Trebuchet MS"/>
              </a:rPr>
              <a:t>c</a:t>
            </a:r>
            <a:r>
              <a:rPr lang="it-IT" b="1" dirty="0" smtClean="0">
                <a:latin typeface="Trebuchet MS"/>
                <a:cs typeface="Trebuchet MS"/>
              </a:rPr>
              <a:t>ollegialmente</a:t>
            </a:r>
            <a:r>
              <a:rPr lang="it-IT" b="1" spc="-5" dirty="0" smtClean="0">
                <a:latin typeface="Trebuchet MS"/>
                <a:cs typeface="Trebuchet MS"/>
              </a:rPr>
              <a:t> </a:t>
            </a:r>
            <a:r>
              <a:rPr lang="it-IT" b="1" spc="-15" dirty="0" smtClean="0">
                <a:latin typeface="Trebuchet MS"/>
                <a:cs typeface="Trebuchet MS"/>
              </a:rPr>
              <a:t>e</a:t>
            </a:r>
            <a:r>
              <a:rPr lang="it-IT" b="1" dirty="0" smtClean="0">
                <a:latin typeface="Trebuchet MS"/>
                <a:cs typeface="Trebuchet MS"/>
              </a:rPr>
              <a:t> </a:t>
            </a:r>
            <a:r>
              <a:rPr lang="it-IT" b="1" spc="-15" dirty="0" err="1" smtClean="0">
                <a:latin typeface="Trebuchet MS"/>
                <a:cs typeface="Trebuchet MS"/>
              </a:rPr>
              <a:t>c</a:t>
            </a:r>
            <a:r>
              <a:rPr lang="it-IT" b="1" spc="-25" dirty="0" err="1" smtClean="0">
                <a:latin typeface="Trebuchet MS"/>
                <a:cs typeface="Trebuchet MS"/>
              </a:rPr>
              <a:t>o</a:t>
            </a:r>
            <a:r>
              <a:rPr lang="it-IT" b="1" spc="-5" dirty="0" err="1" smtClean="0">
                <a:latin typeface="Trebuchet MS"/>
                <a:cs typeface="Trebuchet MS"/>
              </a:rPr>
              <a:t>r</a:t>
            </a:r>
            <a:r>
              <a:rPr lang="it-IT" b="1" spc="-15" dirty="0" err="1" smtClean="0">
                <a:latin typeface="Trebuchet MS"/>
                <a:cs typeface="Trebuchet MS"/>
              </a:rPr>
              <a:t>responsabilmente</a:t>
            </a:r>
            <a:r>
              <a:rPr lang="it-IT" b="1" spc="-20" dirty="0" smtClean="0">
                <a:latin typeface="Trebuchet MS"/>
                <a:cs typeface="Trebuchet MS"/>
              </a:rPr>
              <a:t> </a:t>
            </a:r>
            <a:r>
              <a:rPr lang="it-IT" b="1" spc="-5" dirty="0" smtClean="0">
                <a:latin typeface="Trebuchet MS"/>
                <a:cs typeface="Trebuchet MS"/>
              </a:rPr>
              <a:t>i</a:t>
            </a:r>
            <a:r>
              <a:rPr lang="it-IT" b="1" dirty="0" smtClean="0">
                <a:latin typeface="Trebuchet MS"/>
                <a:cs typeface="Trebuchet MS"/>
              </a:rPr>
              <a:t>l</a:t>
            </a:r>
            <a:r>
              <a:rPr lang="it-IT" b="1" spc="10" dirty="0" smtClean="0">
                <a:latin typeface="Trebuchet MS"/>
                <a:cs typeface="Trebuchet MS"/>
              </a:rPr>
              <a:t> </a:t>
            </a:r>
            <a:r>
              <a:rPr lang="it-IT" sz="2000" b="1" spc="-1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PDP</a:t>
            </a:r>
            <a:endParaRPr lang="it-I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137"/>
                </a:moveTo>
                <a:lnTo>
                  <a:pt x="9144000" y="719137"/>
                </a:lnTo>
                <a:lnTo>
                  <a:pt x="9144000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20" y="145524"/>
            <a:ext cx="86409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it-IT" sz="2800" spc="-5" dirty="0" smtClean="0">
                <a:solidFill>
                  <a:schemeClr val="bg1"/>
                </a:solidFill>
              </a:rPr>
              <a:t>Compit</a:t>
            </a:r>
            <a:r>
              <a:rPr lang="it-IT" sz="2800" dirty="0" smtClean="0">
                <a:solidFill>
                  <a:schemeClr val="bg1"/>
                </a:solidFill>
              </a:rPr>
              <a:t>o</a:t>
            </a:r>
            <a:r>
              <a:rPr lang="it-IT" sz="2800" spc="-10" dirty="0" smtClean="0">
                <a:solidFill>
                  <a:schemeClr val="bg1"/>
                </a:solidFill>
              </a:rPr>
              <a:t> </a:t>
            </a:r>
            <a:r>
              <a:rPr lang="it-IT" sz="2800" spc="-5" dirty="0" smtClean="0">
                <a:solidFill>
                  <a:schemeClr val="bg1"/>
                </a:solidFill>
              </a:rPr>
              <a:t>de</a:t>
            </a:r>
            <a:r>
              <a:rPr lang="it-IT" sz="2800" dirty="0" smtClean="0">
                <a:solidFill>
                  <a:schemeClr val="bg1"/>
                </a:solidFill>
              </a:rPr>
              <a:t>i </a:t>
            </a:r>
            <a:r>
              <a:rPr lang="it-IT" sz="2800" spc="-5" dirty="0" err="1" smtClean="0">
                <a:solidFill>
                  <a:schemeClr val="bg1"/>
                </a:solidFill>
              </a:rPr>
              <a:t>Cd</a:t>
            </a:r>
            <a:r>
              <a:rPr lang="it-IT" sz="2800" dirty="0" err="1" smtClean="0">
                <a:solidFill>
                  <a:schemeClr val="bg1"/>
                </a:solidFill>
              </a:rPr>
              <a:t>C</a:t>
            </a:r>
            <a:r>
              <a:rPr lang="it-IT" sz="2800" spc="-25" dirty="0" smtClean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o</a:t>
            </a:r>
            <a:r>
              <a:rPr lang="it-IT" sz="2800" spc="10" dirty="0" smtClean="0">
                <a:solidFill>
                  <a:schemeClr val="bg1"/>
                </a:solidFill>
              </a:rPr>
              <a:t> </a:t>
            </a:r>
            <a:r>
              <a:rPr lang="it-IT" sz="2800" spc="-5" dirty="0" smtClean="0">
                <a:solidFill>
                  <a:schemeClr val="bg1"/>
                </a:solidFill>
              </a:rPr>
              <a:t>de</a:t>
            </a:r>
            <a:r>
              <a:rPr lang="it-IT" sz="2800" dirty="0" smtClean="0">
                <a:solidFill>
                  <a:schemeClr val="bg1"/>
                </a:solidFill>
              </a:rPr>
              <a:t>i</a:t>
            </a:r>
            <a:r>
              <a:rPr lang="it-IT" sz="2800" spc="-15" dirty="0" smtClean="0">
                <a:solidFill>
                  <a:schemeClr val="bg1"/>
                </a:solidFill>
              </a:rPr>
              <a:t> </a:t>
            </a:r>
            <a:r>
              <a:rPr lang="it-IT" sz="2800" spc="-5" dirty="0" smtClean="0">
                <a:solidFill>
                  <a:schemeClr val="bg1"/>
                </a:solidFill>
              </a:rPr>
              <a:t>tea</a:t>
            </a:r>
            <a:r>
              <a:rPr lang="it-IT" sz="2800" dirty="0" smtClean="0">
                <a:solidFill>
                  <a:schemeClr val="bg1"/>
                </a:solidFill>
              </a:rPr>
              <a:t>m</a:t>
            </a:r>
            <a:r>
              <a:rPr lang="it-IT" sz="2800" spc="5" dirty="0" smtClean="0">
                <a:solidFill>
                  <a:schemeClr val="bg1"/>
                </a:solidFill>
              </a:rPr>
              <a:t> </a:t>
            </a:r>
            <a:r>
              <a:rPr lang="it-IT" sz="2800" spc="-5" dirty="0" smtClean="0">
                <a:solidFill>
                  <a:schemeClr val="bg1"/>
                </a:solidFill>
              </a:rPr>
              <a:t>d</a:t>
            </a:r>
            <a:r>
              <a:rPr lang="it-IT" sz="2800" spc="-10" dirty="0" smtClean="0">
                <a:solidFill>
                  <a:schemeClr val="bg1"/>
                </a:solidFill>
              </a:rPr>
              <a:t>o</a:t>
            </a:r>
            <a:r>
              <a:rPr lang="it-IT" sz="2800" spc="-5" dirty="0" smtClean="0">
                <a:solidFill>
                  <a:schemeClr val="bg1"/>
                </a:solidFill>
              </a:rPr>
              <a:t>c</a:t>
            </a:r>
            <a:r>
              <a:rPr lang="it-IT" sz="2800" spc="-10" dirty="0" smtClean="0">
                <a:solidFill>
                  <a:schemeClr val="bg1"/>
                </a:solidFill>
              </a:rPr>
              <a:t>e</a:t>
            </a:r>
            <a:r>
              <a:rPr lang="it-IT" sz="2800" spc="-5" dirty="0" smtClean="0">
                <a:solidFill>
                  <a:schemeClr val="bg1"/>
                </a:solidFill>
              </a:rPr>
              <a:t>nti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251520" y="733246"/>
            <a:ext cx="8640960" cy="6124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it-IT" sz="2000" b="1" spc="-140" dirty="0" smtClean="0">
                <a:solidFill>
                  <a:srgbClr val="FF0000"/>
                </a:solidFill>
                <a:latin typeface="Trebuchet MS"/>
                <a:cs typeface="Trebuchet MS"/>
              </a:rPr>
              <a:t>Casi particolari</a:t>
            </a:r>
            <a:endParaRPr lang="it-IT" sz="2000" b="1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buFont typeface="+mj-lt"/>
              <a:buAutoNum type="arabicPeriod"/>
            </a:pPr>
            <a:endParaRPr lang="it-IT" spc="-5" dirty="0" smtClean="0">
              <a:latin typeface="Trebuchet MS"/>
              <a:cs typeface="Trebuchet MS"/>
            </a:endParaRPr>
          </a:p>
          <a:p>
            <a:pPr marL="358775" indent="-358775" algn="just">
              <a:lnSpc>
                <a:spcPct val="100000"/>
              </a:lnSpc>
              <a:buFont typeface="+mj-lt"/>
              <a:buAutoNum type="arabicPeriod"/>
            </a:pPr>
            <a:r>
              <a:rPr lang="it-IT" spc="-5" dirty="0" smtClean="0">
                <a:latin typeface="Trebuchet MS"/>
                <a:cs typeface="Trebuchet MS"/>
              </a:rPr>
              <a:t>Alunni con PDP attivo nel precedente anno scolastico che non necessitano, nel corrente </a:t>
            </a:r>
            <a:r>
              <a:rPr lang="it-IT" spc="-5" dirty="0" err="1" smtClean="0">
                <a:latin typeface="Trebuchet MS"/>
                <a:cs typeface="Trebuchet MS"/>
              </a:rPr>
              <a:t>a.s.</a:t>
            </a:r>
            <a:r>
              <a:rPr lang="it-IT" spc="-5" dirty="0" smtClean="0">
                <a:latin typeface="Trebuchet MS"/>
                <a:cs typeface="Trebuchet MS"/>
              </a:rPr>
              <a:t>, di un intervento personalizzato</a:t>
            </a:r>
            <a:r>
              <a:rPr lang="it-IT" dirty="0" smtClean="0">
                <a:latin typeface="Trebuchet MS"/>
                <a:cs typeface="Trebuchet MS"/>
              </a:rPr>
              <a:t>;</a:t>
            </a:r>
          </a:p>
          <a:p>
            <a:pPr marL="1793875" indent="-1435100" algn="just"/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Chi? Come?</a:t>
            </a:r>
            <a:r>
              <a:rPr lang="it-IT" dirty="0" smtClean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Il </a:t>
            </a:r>
            <a:r>
              <a:rPr lang="it-IT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CdC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 verbalizza la chiusura dell’intervento </a:t>
            </a:r>
            <a:r>
              <a:rPr lang="it-IT" dirty="0" err="1" smtClean="0">
                <a:solidFill>
                  <a:srgbClr val="0000FF"/>
                </a:solidFill>
                <a:latin typeface="Trebuchet MS"/>
                <a:cs typeface="Trebuchet MS"/>
              </a:rPr>
              <a:t>pedagogico-didattico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 per l’alunno, attestando il superamento delle difficoltà </a:t>
            </a:r>
            <a:r>
              <a:rPr lang="it-IT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a “</a:t>
            </a:r>
            <a:r>
              <a:rPr lang="it-IT" spc="5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t</a:t>
            </a:r>
            <a:r>
              <a:rPr lang="it-IT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estimoni</a:t>
            </a:r>
            <a:r>
              <a:rPr lang="it-IT" spc="-10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a</a:t>
            </a:r>
            <a:r>
              <a:rPr lang="it-IT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nza”</a:t>
            </a:r>
            <a:r>
              <a:rPr lang="it-IT" spc="10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 </a:t>
            </a:r>
            <a:r>
              <a:rPr lang="it-IT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de</a:t>
            </a:r>
            <a:r>
              <a:rPr lang="it-IT" spc="-10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l</a:t>
            </a:r>
            <a:r>
              <a:rPr lang="it-IT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le</a:t>
            </a:r>
            <a:r>
              <a:rPr lang="it-IT" spc="15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 </a:t>
            </a:r>
            <a:r>
              <a:rPr lang="it-IT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“buone pratiche</a:t>
            </a:r>
            <a:r>
              <a:rPr lang="it-IT" spc="5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 </a:t>
            </a:r>
            <a:r>
              <a:rPr lang="it-IT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i</a:t>
            </a:r>
            <a:r>
              <a:rPr lang="it-IT" spc="-10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n</a:t>
            </a:r>
            <a:r>
              <a:rPr lang="it-IT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cl</a:t>
            </a:r>
            <a:r>
              <a:rPr lang="it-IT" spc="-10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u</a:t>
            </a:r>
            <a:r>
              <a:rPr lang="it-IT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siv</a:t>
            </a:r>
            <a:r>
              <a:rPr lang="it-IT" spc="-10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e</a:t>
            </a:r>
            <a:r>
              <a:rPr lang="it-IT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”</a:t>
            </a:r>
            <a:r>
              <a:rPr lang="it-IT" spc="30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 </a:t>
            </a:r>
            <a:r>
              <a:rPr lang="it-IT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attuate.</a:t>
            </a:r>
          </a:p>
          <a:p>
            <a:pPr marL="1793875" indent="-1435100" algn="just"/>
            <a:endParaRPr lang="it-IT" dirty="0" smtClean="0">
              <a:solidFill>
                <a:srgbClr val="0000FF"/>
              </a:solidFill>
              <a:latin typeface="Trebuchet MS" pitchFamily="34" charset="0"/>
              <a:cs typeface="Arial"/>
            </a:endParaRPr>
          </a:p>
          <a:p>
            <a:pPr marL="358775" indent="-358775" algn="just">
              <a:lnSpc>
                <a:spcPct val="100000"/>
              </a:lnSpc>
              <a:buFont typeface="+mj-lt"/>
              <a:buAutoNum type="arabicPeriod" startAt="2"/>
            </a:pPr>
            <a:r>
              <a:rPr lang="it-IT" spc="-5" dirty="0" smtClean="0">
                <a:latin typeface="Trebuchet MS"/>
                <a:cs typeface="Trebuchet MS"/>
              </a:rPr>
              <a:t>alunni già iscritti che non hanno avuto o richiesto il rinnovo della certificazione di disabilità (L. 104)</a:t>
            </a:r>
            <a:r>
              <a:rPr lang="it-IT" dirty="0" smtClean="0">
                <a:latin typeface="Trebuchet MS"/>
                <a:cs typeface="Trebuchet MS"/>
              </a:rPr>
              <a:t>;</a:t>
            </a:r>
          </a:p>
          <a:p>
            <a:pPr marL="1793875" indent="-1435100" algn="just"/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Chi? Come?</a:t>
            </a:r>
            <a:r>
              <a:rPr lang="it-IT" dirty="0" smtClean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Il </a:t>
            </a: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Referente H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 comunica i nominativi degli alunni (ex L. 104) ai rispettivi coordinatori di classe per avviare la procedura di screening ed eventuali adozioni di </a:t>
            </a: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PDP</a:t>
            </a:r>
            <a:r>
              <a:rPr lang="it-IT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.</a:t>
            </a:r>
          </a:p>
          <a:p>
            <a:pPr marL="1793875" indent="-1435100" algn="just"/>
            <a:endParaRPr lang="it-IT" dirty="0" smtClean="0">
              <a:solidFill>
                <a:srgbClr val="0000FF"/>
              </a:solidFill>
              <a:latin typeface="Trebuchet MS" pitchFamily="34" charset="0"/>
              <a:cs typeface="Arial"/>
            </a:endParaRPr>
          </a:p>
          <a:p>
            <a:pPr marL="358775" indent="-358775" algn="just">
              <a:lnSpc>
                <a:spcPct val="100000"/>
              </a:lnSpc>
              <a:buAutoNum type="arabicPeriod" startAt="3"/>
            </a:pPr>
            <a:r>
              <a:rPr lang="it-IT" spc="-5" dirty="0" smtClean="0">
                <a:latin typeface="Trebuchet MS"/>
                <a:cs typeface="Trebuchet MS"/>
              </a:rPr>
              <a:t>alunni iscritti al primo anno che non hanno avuto o richiesto il rinnovo della certificazione di disabilità (L. 104)</a:t>
            </a:r>
            <a:r>
              <a:rPr lang="it-IT" dirty="0" smtClean="0">
                <a:latin typeface="Trebuchet MS"/>
                <a:cs typeface="Trebuchet MS"/>
              </a:rPr>
              <a:t>.</a:t>
            </a:r>
          </a:p>
          <a:p>
            <a:pPr marL="1793875" indent="-1435100" algn="just"/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Chi? Come?</a:t>
            </a:r>
            <a:r>
              <a:rPr lang="it-IT" dirty="0" smtClean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Dalle risultanze degli </a:t>
            </a:r>
            <a:r>
              <a:rPr lang="it-IT" dirty="0" err="1" smtClean="0">
                <a:solidFill>
                  <a:srgbClr val="0000FF"/>
                </a:solidFill>
                <a:latin typeface="Trebuchet MS"/>
                <a:cs typeface="Trebuchet MS"/>
              </a:rPr>
              <a:t>screenings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 i </a:t>
            </a: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coordinatori di classe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, in assenza di specifica documentazione, segnalano le situazioni ai </a:t>
            </a: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Referenti H 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e</a:t>
            </a: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BES</a:t>
            </a:r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. Quest’ultimi verificano l’eventuale pregressa certificazione presso la famiglia, l’ASL o contattando le scuole di provenienza.</a:t>
            </a:r>
          </a:p>
          <a:p>
            <a:pPr marL="1793875" indent="-1435100" algn="just"/>
            <a:r>
              <a:rPr lang="it-IT" dirty="0" smtClean="0">
                <a:solidFill>
                  <a:srgbClr val="0000FF"/>
                </a:solidFill>
                <a:latin typeface="Trebuchet MS"/>
                <a:cs typeface="Trebuchet MS"/>
              </a:rPr>
              <a:t>	Avviare l’eventuale adozione di un </a:t>
            </a: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PDP</a:t>
            </a:r>
            <a:r>
              <a:rPr lang="it-IT" dirty="0" smtClean="0">
                <a:solidFill>
                  <a:srgbClr val="0000FF"/>
                </a:solidFill>
                <a:latin typeface="Trebuchet MS" pitchFamily="34" charset="0"/>
                <a:cs typeface="Arial"/>
              </a:rPr>
              <a:t>.</a:t>
            </a:r>
            <a:endParaRPr lang="it-IT" dirty="0" smtClean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63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137"/>
                </a:moveTo>
                <a:lnTo>
                  <a:pt x="9144000" y="719137"/>
                </a:lnTo>
                <a:lnTo>
                  <a:pt x="9144000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251519" y="166237"/>
            <a:ext cx="8640961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lvl="0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chemeClr val="bg1"/>
                </a:solidFill>
              </a:rPr>
              <a:t>PDP - </a:t>
            </a:r>
            <a:r>
              <a:rPr lang="it-IT" sz="2800" dirty="0" smtClean="0">
                <a:solidFill>
                  <a:schemeClr val="bg1"/>
                </a:solidFill>
              </a:rPr>
              <a:t>Ruolo della </a:t>
            </a:r>
            <a:r>
              <a:rPr lang="it-IT" sz="2800" b="1" dirty="0" smtClean="0">
                <a:solidFill>
                  <a:schemeClr val="bg1"/>
                </a:solidFill>
              </a:rPr>
              <a:t>FAMIGLIA  </a:t>
            </a:r>
            <a:r>
              <a:rPr lang="it-IT" sz="2400" dirty="0" smtClean="0">
                <a:solidFill>
                  <a:schemeClr val="bg1"/>
                </a:solidFill>
              </a:rPr>
              <a:t>(C.M. n°8 del 06.03.2013)</a:t>
            </a:r>
            <a:endParaRPr kumimoji="0" lang="it-IT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1520" y="1088728"/>
            <a:ext cx="86409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/>
              <a:t>Si sottolinea non solo la </a:t>
            </a:r>
            <a:r>
              <a:rPr lang="it-IT" sz="2000" b="1" dirty="0" smtClean="0"/>
              <a:t>necessità che essa sia informata dei bisogni rilevati dagli insegnanti</a:t>
            </a:r>
            <a:r>
              <a:rPr lang="it-IT" sz="2000" dirty="0" smtClean="0"/>
              <a:t>, ma anche sul </a:t>
            </a:r>
            <a:r>
              <a:rPr lang="it-IT" sz="2000" b="1" dirty="0" smtClean="0"/>
              <a:t>proprio ruolo di corresponsabilità/necessità di collaborazione</a:t>
            </a:r>
            <a:r>
              <a:rPr lang="it-IT" sz="2000" dirty="0" smtClean="0"/>
              <a:t>.</a:t>
            </a:r>
          </a:p>
          <a:p>
            <a:pPr algn="just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Senza un parere positivo della famiglia i percorsi personalizzati non possono essere attivati !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La modalità di contatto e di presentazione della situazione alla famiglia è determinante ai fini di una collaborazione condivisa. Pertanto, </a:t>
            </a:r>
            <a:r>
              <a:rPr lang="it-IT" sz="2000" b="1" dirty="0" smtClean="0"/>
              <a:t>la comunicazione con la famiglia deve essere puntuale, in modo particolare riguardo alla lettura condivisa delle difficoltà e alla progettazione educativo/didattica.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4000" cy="720090"/>
          </a:xfrm>
          <a:custGeom>
            <a:avLst/>
            <a:gdLst/>
            <a:ahLst/>
            <a:cxnLst/>
            <a:rect l="l" t="t" r="r" b="b"/>
            <a:pathLst>
              <a:path w="9144000" h="720090">
                <a:moveTo>
                  <a:pt x="0" y="0"/>
                </a:moveTo>
                <a:lnTo>
                  <a:pt x="9144000" y="0"/>
                </a:lnTo>
                <a:lnTo>
                  <a:pt x="9144000" y="720089"/>
                </a:lnTo>
                <a:lnTo>
                  <a:pt x="0" y="720089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179512" y="183994"/>
            <a:ext cx="8712969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it-IT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PDP - </a:t>
            </a:r>
            <a:r>
              <a:rPr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Mi</a:t>
            </a:r>
            <a:r>
              <a:rPr sz="2400" spc="-1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su</a:t>
            </a:r>
            <a:r>
              <a:rPr sz="2400" spc="-2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spc="-1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pe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5" dirty="0" err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tr</a:t>
            </a:r>
            <a:r>
              <a:rPr sz="2400" dirty="0" err="1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400" spc="-20" dirty="0" err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-10" dirty="0" err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400" spc="-5" dirty="0" err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dirty="0" err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400" spc="-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sz="2400" spc="-2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pe</a:t>
            </a:r>
            <a:r>
              <a:rPr sz="2400" spc="-1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400" spc="-1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400" spc="-2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-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spc="7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4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251520" y="836712"/>
            <a:ext cx="8640960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Parte essenziale del PDP da ricordare durante lo svolgimento dell’attività didattica:</a:t>
            </a:r>
          </a:p>
          <a:p>
            <a:pPr marL="12700">
              <a:lnSpc>
                <a:spcPct val="100000"/>
              </a:lnSpc>
            </a:pPr>
            <a:r>
              <a:rPr b="1" u="sng" dirty="0" err="1" smtClean="0">
                <a:latin typeface="Trebuchet MS"/>
                <a:cs typeface="Trebuchet MS"/>
              </a:rPr>
              <a:t>Mi</a:t>
            </a:r>
            <a:r>
              <a:rPr b="1" u="sng" spc="-20" dirty="0" err="1" smtClean="0">
                <a:latin typeface="Trebuchet MS"/>
                <a:cs typeface="Trebuchet MS"/>
              </a:rPr>
              <a:t>s</a:t>
            </a:r>
            <a:r>
              <a:rPr b="1" u="sng" spc="-15" dirty="0" err="1" smtClean="0">
                <a:latin typeface="Trebuchet MS"/>
                <a:cs typeface="Trebuchet MS"/>
              </a:rPr>
              <a:t>u</a:t>
            </a:r>
            <a:r>
              <a:rPr b="1" u="sng" dirty="0" err="1" smtClean="0">
                <a:latin typeface="Trebuchet MS"/>
                <a:cs typeface="Trebuchet MS"/>
              </a:rPr>
              <a:t>r</a:t>
            </a:r>
            <a:r>
              <a:rPr b="1" u="sng" spc="-15" dirty="0" err="1" smtClean="0">
                <a:latin typeface="Trebuchet MS"/>
                <a:cs typeface="Trebuchet MS"/>
              </a:rPr>
              <a:t>e</a:t>
            </a:r>
            <a:r>
              <a:rPr b="1" u="sng" spc="-5" dirty="0" smtClean="0">
                <a:latin typeface="Trebuchet MS"/>
                <a:cs typeface="Trebuchet MS"/>
              </a:rPr>
              <a:t> </a:t>
            </a:r>
            <a:r>
              <a:rPr b="1" u="sng" spc="-20" dirty="0" err="1">
                <a:latin typeface="Trebuchet MS"/>
                <a:cs typeface="Trebuchet MS"/>
              </a:rPr>
              <a:t>d</a:t>
            </a:r>
            <a:r>
              <a:rPr b="1" u="sng" dirty="0" err="1">
                <a:latin typeface="Trebuchet MS"/>
                <a:cs typeface="Trebuchet MS"/>
              </a:rPr>
              <a:t>i</a:t>
            </a:r>
            <a:r>
              <a:rPr b="1" u="sng" spc="-20" dirty="0" err="1">
                <a:latin typeface="Trebuchet MS"/>
                <a:cs typeface="Trebuchet MS"/>
              </a:rPr>
              <a:t>s</a:t>
            </a:r>
            <a:r>
              <a:rPr b="1" u="sng" spc="-15" dirty="0" err="1">
                <a:latin typeface="Trebuchet MS"/>
                <a:cs typeface="Trebuchet MS"/>
              </a:rPr>
              <a:t>pe</a:t>
            </a:r>
            <a:r>
              <a:rPr b="1" u="sng" dirty="0" err="1">
                <a:latin typeface="Trebuchet MS"/>
                <a:cs typeface="Trebuchet MS"/>
              </a:rPr>
              <a:t>n</a:t>
            </a:r>
            <a:r>
              <a:rPr b="1" u="sng" spc="-20" dirty="0" err="1">
                <a:latin typeface="Trebuchet MS"/>
                <a:cs typeface="Trebuchet MS"/>
              </a:rPr>
              <a:t>s</a:t>
            </a:r>
            <a:r>
              <a:rPr b="1" u="sng" spc="-15" dirty="0" err="1">
                <a:latin typeface="Trebuchet MS"/>
                <a:cs typeface="Trebuchet MS"/>
              </a:rPr>
              <a:t>a</a:t>
            </a:r>
            <a:r>
              <a:rPr b="1" u="sng" spc="-5" dirty="0" err="1">
                <a:latin typeface="Trebuchet MS"/>
                <a:cs typeface="Trebuchet MS"/>
              </a:rPr>
              <a:t>t</a:t>
            </a:r>
            <a:r>
              <a:rPr b="1" u="sng" dirty="0" err="1">
                <a:latin typeface="Trebuchet MS"/>
                <a:cs typeface="Trebuchet MS"/>
              </a:rPr>
              <a:t>iv</a:t>
            </a:r>
            <a:r>
              <a:rPr b="1" u="sng" spc="-15" dirty="0" err="1">
                <a:latin typeface="Trebuchet MS"/>
                <a:cs typeface="Trebuchet MS"/>
              </a:rPr>
              <a:t>e</a:t>
            </a:r>
            <a:r>
              <a:rPr b="1" u="sng" dirty="0" smtClean="0">
                <a:latin typeface="Trebuchet MS"/>
                <a:cs typeface="Trebuchet MS"/>
              </a:rPr>
              <a:t>:</a:t>
            </a:r>
            <a:endParaRPr lang="it-IT" b="1" u="sng" dirty="0" smtClean="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endParaRPr lang="it-IT" b="1" spc="-15" dirty="0" smtClean="0">
              <a:latin typeface="Trebuchet MS"/>
              <a:cs typeface="Trebuchet MS"/>
            </a:endParaRPr>
          </a:p>
          <a:p>
            <a:pPr marL="360363" indent="-360363" algn="just">
              <a:lnSpc>
                <a:spcPct val="100000"/>
              </a:lnSpc>
              <a:buFont typeface="Wingdings" pitchFamily="2" charset="2"/>
              <a:buChar char="q"/>
            </a:pPr>
            <a:r>
              <a:rPr spc="-15" dirty="0" err="1" smtClean="0">
                <a:latin typeface="Trebuchet MS"/>
                <a:cs typeface="Trebuchet MS"/>
              </a:rPr>
              <a:t>Co</a:t>
            </a:r>
            <a:r>
              <a:rPr spc="-10" dirty="0" err="1" smtClean="0">
                <a:latin typeface="Trebuchet MS"/>
                <a:cs typeface="Trebuchet MS"/>
              </a:rPr>
              <a:t>ns</a:t>
            </a:r>
            <a:r>
              <a:rPr spc="-15" dirty="0" err="1" smtClean="0">
                <a:latin typeface="Trebuchet MS"/>
                <a:cs typeface="Trebuchet MS"/>
              </a:rPr>
              <a:t>e</a:t>
            </a:r>
            <a:r>
              <a:rPr dirty="0" err="1" smtClean="0">
                <a:latin typeface="Trebuchet MS"/>
                <a:cs typeface="Trebuchet MS"/>
              </a:rPr>
              <a:t>n</a:t>
            </a:r>
            <a:r>
              <a:rPr spc="-5" dirty="0" err="1" smtClean="0">
                <a:latin typeface="Trebuchet MS"/>
                <a:cs typeface="Trebuchet MS"/>
              </a:rPr>
              <a:t>t</a:t>
            </a:r>
            <a:r>
              <a:rPr dirty="0" err="1" smtClean="0">
                <a:latin typeface="Trebuchet MS"/>
                <a:cs typeface="Trebuchet MS"/>
              </a:rPr>
              <a:t>o</a:t>
            </a:r>
            <a:r>
              <a:rPr spc="-10" dirty="0" err="1" smtClean="0">
                <a:latin typeface="Trebuchet MS"/>
                <a:cs typeface="Trebuchet MS"/>
              </a:rPr>
              <a:t>n</a:t>
            </a:r>
            <a:r>
              <a:rPr spc="-15" dirty="0" err="1" smtClean="0">
                <a:latin typeface="Trebuchet MS"/>
                <a:cs typeface="Trebuchet MS"/>
              </a:rPr>
              <a:t>o</a:t>
            </a:r>
            <a:r>
              <a:rPr spc="5" dirty="0" smtClean="0">
                <a:latin typeface="Trebuchet MS"/>
                <a:cs typeface="Trebuchet MS"/>
              </a:rPr>
              <a:t> </a:t>
            </a:r>
            <a:r>
              <a:rPr spc="-25" dirty="0">
                <a:latin typeface="Trebuchet MS"/>
                <a:cs typeface="Trebuchet MS"/>
              </a:rPr>
              <a:t>a</a:t>
            </a:r>
            <a:r>
              <a:rPr spc="-10" dirty="0">
                <a:latin typeface="Trebuchet MS"/>
                <a:cs typeface="Trebuchet MS"/>
              </a:rPr>
              <a:t>ll</a:t>
            </a:r>
            <a:r>
              <a:rPr spc="-15" dirty="0">
                <a:latin typeface="Trebuchet MS"/>
                <a:cs typeface="Trebuchet MS"/>
              </a:rPr>
              <a:t>’alu</a:t>
            </a:r>
            <a:r>
              <a:rPr spc="-10" dirty="0">
                <a:latin typeface="Trebuchet MS"/>
                <a:cs typeface="Trebuchet MS"/>
              </a:rPr>
              <a:t>n</a:t>
            </a:r>
            <a:r>
              <a:rPr dirty="0">
                <a:latin typeface="Trebuchet MS"/>
                <a:cs typeface="Trebuchet MS"/>
              </a:rPr>
              <a:t>n</a:t>
            </a:r>
            <a:r>
              <a:rPr spc="-15" dirty="0">
                <a:latin typeface="Trebuchet MS"/>
                <a:cs typeface="Trebuchet MS"/>
              </a:rPr>
              <a:t>o</a:t>
            </a:r>
            <a:r>
              <a:rPr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d</a:t>
            </a:r>
            <a:r>
              <a:rPr dirty="0">
                <a:latin typeface="Trebuchet MS"/>
                <a:cs typeface="Trebuchet MS"/>
              </a:rPr>
              <a:t>i </a:t>
            </a:r>
            <a:r>
              <a:rPr spc="-10" dirty="0">
                <a:latin typeface="Trebuchet MS"/>
                <a:cs typeface="Trebuchet MS"/>
              </a:rPr>
              <a:t>n</a:t>
            </a:r>
            <a:r>
              <a:rPr spc="-15" dirty="0">
                <a:latin typeface="Trebuchet MS"/>
                <a:cs typeface="Trebuchet MS"/>
              </a:rPr>
              <a:t>o</a:t>
            </a:r>
            <a:r>
              <a:rPr dirty="0">
                <a:latin typeface="Trebuchet MS"/>
                <a:cs typeface="Trebuchet MS"/>
              </a:rPr>
              <a:t>n </a:t>
            </a:r>
            <a:r>
              <a:rPr spc="-10" dirty="0" err="1">
                <a:latin typeface="Trebuchet MS"/>
                <a:cs typeface="Trebuchet MS"/>
              </a:rPr>
              <a:t>sv</a:t>
            </a:r>
            <a:r>
              <a:rPr spc="-15" dirty="0" err="1">
                <a:latin typeface="Trebuchet MS"/>
                <a:cs typeface="Trebuchet MS"/>
              </a:rPr>
              <a:t>ol</a:t>
            </a:r>
            <a:r>
              <a:rPr spc="-20" dirty="0" err="1">
                <a:latin typeface="Trebuchet MS"/>
                <a:cs typeface="Trebuchet MS"/>
              </a:rPr>
              <a:t>g</a:t>
            </a:r>
            <a:r>
              <a:rPr spc="-15" dirty="0" err="1">
                <a:latin typeface="Trebuchet MS"/>
                <a:cs typeface="Trebuchet MS"/>
              </a:rPr>
              <a:t>e</a:t>
            </a:r>
            <a:r>
              <a:rPr dirty="0" err="1">
                <a:latin typeface="Trebuchet MS"/>
                <a:cs typeface="Trebuchet MS"/>
              </a:rPr>
              <a:t>r</a:t>
            </a:r>
            <a:r>
              <a:rPr spc="-15" dirty="0" err="1">
                <a:latin typeface="Trebuchet MS"/>
                <a:cs typeface="Trebuchet MS"/>
              </a:rPr>
              <a:t>e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-10" dirty="0" err="1" smtClean="0">
                <a:latin typeface="Trebuchet MS"/>
                <a:cs typeface="Trebuchet MS"/>
              </a:rPr>
              <a:t>al</a:t>
            </a:r>
            <a:r>
              <a:rPr spc="-25" dirty="0" err="1" smtClean="0">
                <a:latin typeface="Trebuchet MS"/>
                <a:cs typeface="Trebuchet MS"/>
              </a:rPr>
              <a:t>c</a:t>
            </a:r>
            <a:r>
              <a:rPr spc="-15" dirty="0" err="1" smtClean="0">
                <a:latin typeface="Trebuchet MS"/>
                <a:cs typeface="Trebuchet MS"/>
              </a:rPr>
              <a:t>u</a:t>
            </a:r>
            <a:r>
              <a:rPr dirty="0" err="1" smtClean="0">
                <a:latin typeface="Trebuchet MS"/>
                <a:cs typeface="Trebuchet MS"/>
              </a:rPr>
              <a:t>n</a:t>
            </a:r>
            <a:r>
              <a:rPr spc="-15" dirty="0" err="1" smtClean="0">
                <a:latin typeface="Trebuchet MS"/>
                <a:cs typeface="Trebuchet MS"/>
              </a:rPr>
              <a:t>e</a:t>
            </a:r>
            <a:r>
              <a:rPr lang="it-IT" spc="-15" dirty="0" smtClean="0">
                <a:latin typeface="Trebuchet MS"/>
                <a:cs typeface="Trebuchet MS"/>
              </a:rPr>
              <a:t> p</a:t>
            </a:r>
            <a:r>
              <a:rPr dirty="0" err="1" smtClean="0">
                <a:latin typeface="Trebuchet MS"/>
                <a:cs typeface="Trebuchet MS"/>
              </a:rPr>
              <a:t>r</a:t>
            </a:r>
            <a:r>
              <a:rPr spc="-15" dirty="0" err="1" smtClean="0">
                <a:latin typeface="Trebuchet MS"/>
                <a:cs typeface="Trebuchet MS"/>
              </a:rPr>
              <a:t>e</a:t>
            </a:r>
            <a:r>
              <a:rPr spc="-20" dirty="0" err="1" smtClean="0">
                <a:latin typeface="Trebuchet MS"/>
                <a:cs typeface="Trebuchet MS"/>
              </a:rPr>
              <a:t>s</a:t>
            </a:r>
            <a:r>
              <a:rPr spc="-5" dirty="0" err="1" smtClean="0">
                <a:latin typeface="Trebuchet MS"/>
                <a:cs typeface="Trebuchet MS"/>
              </a:rPr>
              <a:t>t</a:t>
            </a:r>
            <a:r>
              <a:rPr dirty="0" err="1" smtClean="0">
                <a:latin typeface="Trebuchet MS"/>
                <a:cs typeface="Trebuchet MS"/>
              </a:rPr>
              <a:t>az</a:t>
            </a:r>
            <a:r>
              <a:rPr spc="-10" dirty="0" err="1" smtClean="0">
                <a:latin typeface="Trebuchet MS"/>
                <a:cs typeface="Trebuchet MS"/>
              </a:rPr>
              <a:t>i</a:t>
            </a:r>
            <a:r>
              <a:rPr spc="-15" dirty="0" err="1" smtClean="0">
                <a:latin typeface="Trebuchet MS"/>
                <a:cs typeface="Trebuchet MS"/>
              </a:rPr>
              <a:t>o</a:t>
            </a:r>
            <a:r>
              <a:rPr dirty="0" err="1" smtClean="0">
                <a:latin typeface="Trebuchet MS"/>
                <a:cs typeface="Trebuchet MS"/>
              </a:rPr>
              <a:t>ni</a:t>
            </a:r>
            <a:r>
              <a:rPr dirty="0" smtClean="0">
                <a:latin typeface="Trebuchet MS"/>
                <a:cs typeface="Trebuchet MS"/>
              </a:rPr>
              <a:t> </a:t>
            </a:r>
            <a:r>
              <a:rPr spc="-15" dirty="0">
                <a:latin typeface="Trebuchet MS"/>
                <a:cs typeface="Trebuchet MS"/>
              </a:rPr>
              <a:t>c</a:t>
            </a:r>
            <a:r>
              <a:rPr spc="-20" dirty="0">
                <a:latin typeface="Trebuchet MS"/>
                <a:cs typeface="Trebuchet MS"/>
              </a:rPr>
              <a:t>h</a:t>
            </a:r>
            <a:r>
              <a:rPr spc="-15" dirty="0">
                <a:latin typeface="Trebuchet MS"/>
                <a:cs typeface="Trebuchet MS"/>
              </a:rPr>
              <a:t>e</a:t>
            </a:r>
            <a:r>
              <a:rPr dirty="0">
                <a:latin typeface="Trebuchet MS"/>
                <a:cs typeface="Trebuchet MS"/>
              </a:rPr>
              <a:t>,</a:t>
            </a:r>
            <a:r>
              <a:rPr spc="5" dirty="0">
                <a:latin typeface="Trebuchet MS"/>
                <a:cs typeface="Trebuchet MS"/>
              </a:rPr>
              <a:t> </a:t>
            </a:r>
            <a:r>
              <a:rPr spc="-15" dirty="0">
                <a:latin typeface="Trebuchet MS"/>
                <a:cs typeface="Trebuchet MS"/>
              </a:rPr>
              <a:t>a</a:t>
            </a:r>
            <a:r>
              <a:rPr spc="-5" dirty="0">
                <a:latin typeface="Trebuchet MS"/>
                <a:cs typeface="Trebuchet MS"/>
              </a:rPr>
              <a:t> </a:t>
            </a:r>
            <a:r>
              <a:rPr spc="-15" dirty="0">
                <a:latin typeface="Trebuchet MS"/>
                <a:cs typeface="Trebuchet MS"/>
              </a:rPr>
              <a:t>c</a:t>
            </a:r>
            <a:r>
              <a:rPr spc="-25" dirty="0">
                <a:latin typeface="Trebuchet MS"/>
                <a:cs typeface="Trebuchet MS"/>
              </a:rPr>
              <a:t>a</a:t>
            </a:r>
            <a:r>
              <a:rPr spc="-15" dirty="0">
                <a:latin typeface="Trebuchet MS"/>
                <a:cs typeface="Trebuchet MS"/>
              </a:rPr>
              <a:t>u</a:t>
            </a:r>
            <a:r>
              <a:rPr spc="-10" dirty="0">
                <a:latin typeface="Trebuchet MS"/>
                <a:cs typeface="Trebuchet MS"/>
              </a:rPr>
              <a:t>s</a:t>
            </a:r>
            <a:r>
              <a:rPr spc="-15" dirty="0">
                <a:latin typeface="Trebuchet MS"/>
                <a:cs typeface="Trebuchet MS"/>
              </a:rPr>
              <a:t>a</a:t>
            </a:r>
            <a:r>
              <a:rPr spc="-5" dirty="0">
                <a:latin typeface="Trebuchet MS"/>
                <a:cs typeface="Trebuchet MS"/>
              </a:rPr>
              <a:t> </a:t>
            </a:r>
            <a:r>
              <a:rPr spc="-20" dirty="0">
                <a:latin typeface="Trebuchet MS"/>
                <a:cs typeface="Trebuchet MS"/>
              </a:rPr>
              <a:t>d</a:t>
            </a:r>
            <a:r>
              <a:rPr spc="-15" dirty="0">
                <a:latin typeface="Trebuchet MS"/>
                <a:cs typeface="Trebuchet MS"/>
              </a:rPr>
              <a:t>el</a:t>
            </a:r>
            <a:r>
              <a:rPr spc="-10" dirty="0">
                <a:latin typeface="Trebuchet MS"/>
                <a:cs typeface="Trebuchet MS"/>
              </a:rPr>
              <a:t> </a:t>
            </a:r>
            <a:r>
              <a:rPr spc="-20" dirty="0">
                <a:latin typeface="Trebuchet MS"/>
                <a:cs typeface="Trebuchet MS"/>
              </a:rPr>
              <a:t>d</a:t>
            </a:r>
            <a:r>
              <a:rPr dirty="0">
                <a:latin typeface="Trebuchet MS"/>
                <a:cs typeface="Trebuchet MS"/>
              </a:rPr>
              <a:t>i</a:t>
            </a:r>
            <a:r>
              <a:rPr spc="-20" dirty="0">
                <a:latin typeface="Trebuchet MS"/>
                <a:cs typeface="Trebuchet MS"/>
              </a:rPr>
              <a:t>s</a:t>
            </a:r>
            <a:r>
              <a:rPr spc="5" dirty="0">
                <a:latin typeface="Trebuchet MS"/>
                <a:cs typeface="Trebuchet MS"/>
              </a:rPr>
              <a:t>t</a:t>
            </a:r>
            <a:r>
              <a:rPr spc="-25" dirty="0">
                <a:latin typeface="Trebuchet MS"/>
                <a:cs typeface="Trebuchet MS"/>
              </a:rPr>
              <a:t>u</a:t>
            </a:r>
            <a:r>
              <a:rPr dirty="0">
                <a:latin typeface="Trebuchet MS"/>
                <a:cs typeface="Trebuchet MS"/>
              </a:rPr>
              <a:t>r</a:t>
            </a:r>
            <a:r>
              <a:rPr spc="-15" dirty="0">
                <a:latin typeface="Trebuchet MS"/>
                <a:cs typeface="Trebuchet MS"/>
              </a:rPr>
              <a:t>bo</a:t>
            </a:r>
            <a:r>
              <a:rPr dirty="0">
                <a:latin typeface="Trebuchet MS"/>
                <a:cs typeface="Trebuchet MS"/>
              </a:rPr>
              <a:t>,</a:t>
            </a:r>
            <a:r>
              <a:rPr spc="-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r</a:t>
            </a:r>
            <a:r>
              <a:rPr spc="-10" dirty="0">
                <a:latin typeface="Trebuchet MS"/>
                <a:cs typeface="Trebuchet MS"/>
              </a:rPr>
              <a:t>is</a:t>
            </a:r>
            <a:r>
              <a:rPr spc="-15" dirty="0">
                <a:latin typeface="Trebuchet MS"/>
                <a:cs typeface="Trebuchet MS"/>
              </a:rPr>
              <a:t>u</a:t>
            </a:r>
            <a:r>
              <a:rPr spc="-20" dirty="0">
                <a:latin typeface="Trebuchet MS"/>
                <a:cs typeface="Trebuchet MS"/>
              </a:rPr>
              <a:t>l</a:t>
            </a:r>
            <a:r>
              <a:rPr spc="5" dirty="0">
                <a:latin typeface="Trebuchet MS"/>
                <a:cs typeface="Trebuchet MS"/>
              </a:rPr>
              <a:t>t</a:t>
            </a:r>
            <a:r>
              <a:rPr spc="-15" dirty="0">
                <a:latin typeface="Trebuchet MS"/>
                <a:cs typeface="Trebuchet MS"/>
              </a:rPr>
              <a:t>a</a:t>
            </a:r>
            <a:r>
              <a:rPr spc="-10" dirty="0">
                <a:latin typeface="Trebuchet MS"/>
                <a:cs typeface="Trebuchet MS"/>
              </a:rPr>
              <a:t>n</a:t>
            </a:r>
            <a:r>
              <a:rPr spc="-15" dirty="0">
                <a:latin typeface="Trebuchet MS"/>
                <a:cs typeface="Trebuchet MS"/>
              </a:rPr>
              <a:t>o</a:t>
            </a:r>
            <a:r>
              <a:rPr spc="5" dirty="0">
                <a:latin typeface="Trebuchet MS"/>
                <a:cs typeface="Trebuchet MS"/>
              </a:rPr>
              <a:t> </a:t>
            </a:r>
            <a:r>
              <a:rPr spc="-25" dirty="0">
                <a:latin typeface="Trebuchet MS"/>
                <a:cs typeface="Trebuchet MS"/>
              </a:rPr>
              <a:t>p</a:t>
            </a:r>
            <a:r>
              <a:rPr spc="-15" dirty="0">
                <a:latin typeface="Trebuchet MS"/>
                <a:cs typeface="Trebuchet MS"/>
              </a:rPr>
              <a:t>a</a:t>
            </a:r>
            <a:r>
              <a:rPr dirty="0">
                <a:latin typeface="Trebuchet MS"/>
                <a:cs typeface="Trebuchet MS"/>
              </a:rPr>
              <a:t>r</a:t>
            </a:r>
            <a:r>
              <a:rPr spc="-5" dirty="0">
                <a:latin typeface="Trebuchet MS"/>
                <a:cs typeface="Trebuchet MS"/>
              </a:rPr>
              <a:t>t</a:t>
            </a:r>
            <a:r>
              <a:rPr dirty="0">
                <a:latin typeface="Trebuchet MS"/>
                <a:cs typeface="Trebuchet MS"/>
              </a:rPr>
              <a:t>i</a:t>
            </a:r>
            <a:r>
              <a:rPr spc="-15" dirty="0">
                <a:latin typeface="Trebuchet MS"/>
                <a:cs typeface="Trebuchet MS"/>
              </a:rPr>
              <a:t>c</a:t>
            </a:r>
            <a:r>
              <a:rPr spc="-25" dirty="0">
                <a:latin typeface="Trebuchet MS"/>
                <a:cs typeface="Trebuchet MS"/>
              </a:rPr>
              <a:t>o</a:t>
            </a:r>
            <a:r>
              <a:rPr spc="-10" dirty="0">
                <a:latin typeface="Trebuchet MS"/>
                <a:cs typeface="Trebuchet MS"/>
              </a:rPr>
              <a:t>la</a:t>
            </a:r>
            <a:r>
              <a:rPr dirty="0">
                <a:latin typeface="Trebuchet MS"/>
                <a:cs typeface="Trebuchet MS"/>
              </a:rPr>
              <a:t>r</a:t>
            </a:r>
            <a:r>
              <a:rPr spc="-5" dirty="0">
                <a:latin typeface="Trebuchet MS"/>
                <a:cs typeface="Trebuchet MS"/>
              </a:rPr>
              <a:t>m</a:t>
            </a:r>
            <a:r>
              <a:rPr spc="-15" dirty="0">
                <a:latin typeface="Trebuchet MS"/>
                <a:cs typeface="Trebuchet MS"/>
              </a:rPr>
              <a:t>e</a:t>
            </a:r>
            <a:r>
              <a:rPr dirty="0">
                <a:latin typeface="Trebuchet MS"/>
                <a:cs typeface="Trebuchet MS"/>
              </a:rPr>
              <a:t>n</a:t>
            </a:r>
            <a:r>
              <a:rPr spc="-5" dirty="0">
                <a:latin typeface="Trebuchet MS"/>
                <a:cs typeface="Trebuchet MS"/>
              </a:rPr>
              <a:t>te </a:t>
            </a:r>
            <a:r>
              <a:rPr spc="-20" dirty="0">
                <a:latin typeface="Trebuchet MS"/>
                <a:cs typeface="Trebuchet MS"/>
              </a:rPr>
              <a:t>d</a:t>
            </a:r>
            <a:r>
              <a:rPr dirty="0">
                <a:latin typeface="Trebuchet MS"/>
                <a:cs typeface="Trebuchet MS"/>
              </a:rPr>
              <a:t>i</a:t>
            </a:r>
            <a:r>
              <a:rPr spc="-10" dirty="0">
                <a:latin typeface="Trebuchet MS"/>
                <a:cs typeface="Trebuchet MS"/>
              </a:rPr>
              <a:t>ffi</a:t>
            </a:r>
            <a:r>
              <a:rPr spc="-15" dirty="0">
                <a:latin typeface="Trebuchet MS"/>
                <a:cs typeface="Trebuchet MS"/>
              </a:rPr>
              <a:t>col</a:t>
            </a:r>
            <a:r>
              <a:rPr spc="-5" dirty="0">
                <a:latin typeface="Trebuchet MS"/>
                <a:cs typeface="Trebuchet MS"/>
              </a:rPr>
              <a:t>t</a:t>
            </a:r>
            <a:r>
              <a:rPr dirty="0">
                <a:latin typeface="Trebuchet MS"/>
                <a:cs typeface="Trebuchet MS"/>
              </a:rPr>
              <a:t>o</a:t>
            </a:r>
            <a:r>
              <a:rPr spc="-20" dirty="0">
                <a:latin typeface="Trebuchet MS"/>
                <a:cs typeface="Trebuchet MS"/>
              </a:rPr>
              <a:t>s</a:t>
            </a:r>
            <a:r>
              <a:rPr spc="-15" dirty="0">
                <a:latin typeface="Trebuchet MS"/>
                <a:cs typeface="Trebuchet MS"/>
              </a:rPr>
              <a:t>e</a:t>
            </a:r>
            <a:r>
              <a:rPr dirty="0">
                <a:latin typeface="Trebuchet MS"/>
                <a:cs typeface="Trebuchet MS"/>
              </a:rPr>
              <a:t>,</a:t>
            </a:r>
            <a:r>
              <a:rPr spc="5" dirty="0">
                <a:latin typeface="Trebuchet MS"/>
                <a:cs typeface="Trebuchet MS"/>
              </a:rPr>
              <a:t> </a:t>
            </a:r>
            <a:r>
              <a:rPr spc="-15" dirty="0">
                <a:latin typeface="Trebuchet MS"/>
                <a:cs typeface="Trebuchet MS"/>
              </a:rPr>
              <a:t>e</a:t>
            </a:r>
            <a:r>
              <a:rPr spc="-5" dirty="0">
                <a:latin typeface="Trebuchet MS"/>
                <a:cs typeface="Trebuchet MS"/>
              </a:rPr>
              <a:t> </a:t>
            </a:r>
            <a:r>
              <a:rPr spc="-15" dirty="0">
                <a:latin typeface="Trebuchet MS"/>
                <a:cs typeface="Trebuchet MS"/>
              </a:rPr>
              <a:t>c</a:t>
            </a:r>
            <a:r>
              <a:rPr spc="-20" dirty="0">
                <a:latin typeface="Trebuchet MS"/>
                <a:cs typeface="Trebuchet MS"/>
              </a:rPr>
              <a:t>h</a:t>
            </a:r>
            <a:r>
              <a:rPr spc="-15" dirty="0">
                <a:latin typeface="Trebuchet MS"/>
                <a:cs typeface="Trebuchet MS"/>
              </a:rPr>
              <a:t>e</a:t>
            </a:r>
            <a:r>
              <a:rPr spc="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n</a:t>
            </a:r>
            <a:r>
              <a:rPr spc="-25" dirty="0">
                <a:latin typeface="Trebuchet MS"/>
                <a:cs typeface="Trebuchet MS"/>
              </a:rPr>
              <a:t>o</a:t>
            </a:r>
            <a:r>
              <a:rPr dirty="0">
                <a:latin typeface="Trebuchet MS"/>
                <a:cs typeface="Trebuchet MS"/>
              </a:rPr>
              <a:t>n</a:t>
            </a:r>
            <a:r>
              <a:rPr spc="1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m</a:t>
            </a:r>
            <a:r>
              <a:rPr dirty="0">
                <a:latin typeface="Trebuchet MS"/>
                <a:cs typeface="Trebuchet MS"/>
              </a:rPr>
              <a:t>i</a:t>
            </a:r>
            <a:r>
              <a:rPr spc="-20" dirty="0">
                <a:latin typeface="Trebuchet MS"/>
                <a:cs typeface="Trebuchet MS"/>
              </a:rPr>
              <a:t>g</a:t>
            </a:r>
            <a:r>
              <a:rPr spc="-10" dirty="0">
                <a:latin typeface="Trebuchet MS"/>
                <a:cs typeface="Trebuchet MS"/>
              </a:rPr>
              <a:t>l</a:t>
            </a:r>
            <a:r>
              <a:rPr dirty="0">
                <a:latin typeface="Trebuchet MS"/>
                <a:cs typeface="Trebuchet MS"/>
              </a:rPr>
              <a:t>i</a:t>
            </a:r>
            <a:r>
              <a:rPr spc="-25" dirty="0">
                <a:latin typeface="Trebuchet MS"/>
                <a:cs typeface="Trebuchet MS"/>
              </a:rPr>
              <a:t>o</a:t>
            </a:r>
            <a:r>
              <a:rPr spc="-75" dirty="0">
                <a:latin typeface="Trebuchet MS"/>
                <a:cs typeface="Trebuchet MS"/>
              </a:rPr>
              <a:t>r</a:t>
            </a:r>
            <a:r>
              <a:rPr spc="-15" dirty="0">
                <a:latin typeface="Trebuchet MS"/>
                <a:cs typeface="Trebuchet MS"/>
              </a:rPr>
              <a:t>a</a:t>
            </a:r>
            <a:r>
              <a:rPr dirty="0">
                <a:latin typeface="Trebuchet MS"/>
                <a:cs typeface="Trebuchet MS"/>
              </a:rPr>
              <a:t>n</a:t>
            </a:r>
            <a:r>
              <a:rPr spc="-15" dirty="0">
                <a:latin typeface="Trebuchet MS"/>
                <a:cs typeface="Trebuchet MS"/>
              </a:rPr>
              <a:t>o</a:t>
            </a:r>
            <a:r>
              <a:rPr spc="-10" dirty="0">
                <a:latin typeface="Trebuchet MS"/>
                <a:cs typeface="Trebuchet MS"/>
              </a:rPr>
              <a:t> l</a:t>
            </a:r>
            <a:r>
              <a:rPr spc="-15" dirty="0">
                <a:latin typeface="Trebuchet MS"/>
                <a:cs typeface="Trebuchet MS"/>
              </a:rPr>
              <a:t>’app</a:t>
            </a:r>
            <a:r>
              <a:rPr dirty="0">
                <a:latin typeface="Trebuchet MS"/>
                <a:cs typeface="Trebuchet MS"/>
              </a:rPr>
              <a:t>r</a:t>
            </a:r>
            <a:r>
              <a:rPr spc="-15" dirty="0">
                <a:latin typeface="Trebuchet MS"/>
                <a:cs typeface="Trebuchet MS"/>
              </a:rPr>
              <a:t>e</a:t>
            </a:r>
            <a:r>
              <a:rPr dirty="0">
                <a:latin typeface="Trebuchet MS"/>
                <a:cs typeface="Trebuchet MS"/>
              </a:rPr>
              <a:t>n</a:t>
            </a:r>
            <a:r>
              <a:rPr spc="-20" dirty="0">
                <a:latin typeface="Trebuchet MS"/>
                <a:cs typeface="Trebuchet MS"/>
              </a:rPr>
              <a:t>d</a:t>
            </a:r>
            <a:r>
              <a:rPr dirty="0">
                <a:latin typeface="Trebuchet MS"/>
                <a:cs typeface="Trebuchet MS"/>
              </a:rPr>
              <a:t>i</a:t>
            </a:r>
            <a:r>
              <a:rPr spc="-5" dirty="0">
                <a:latin typeface="Trebuchet MS"/>
                <a:cs typeface="Trebuchet MS"/>
              </a:rPr>
              <a:t>m</a:t>
            </a:r>
            <a:r>
              <a:rPr spc="-15" dirty="0">
                <a:latin typeface="Trebuchet MS"/>
                <a:cs typeface="Trebuchet MS"/>
              </a:rPr>
              <a:t>e</a:t>
            </a:r>
            <a:r>
              <a:rPr dirty="0">
                <a:latin typeface="Trebuchet MS"/>
                <a:cs typeface="Trebuchet MS"/>
              </a:rPr>
              <a:t>n</a:t>
            </a:r>
            <a:r>
              <a:rPr spc="-5" dirty="0">
                <a:latin typeface="Trebuchet MS"/>
                <a:cs typeface="Trebuchet MS"/>
              </a:rPr>
              <a:t>t</a:t>
            </a:r>
            <a:r>
              <a:rPr dirty="0">
                <a:latin typeface="Trebuchet MS"/>
                <a:cs typeface="Trebuchet MS"/>
              </a:rPr>
              <a:t>o,</a:t>
            </a:r>
            <a:r>
              <a:rPr spc="-5" dirty="0">
                <a:latin typeface="Trebuchet MS"/>
                <a:cs typeface="Trebuchet MS"/>
              </a:rPr>
              <a:t> </a:t>
            </a:r>
            <a:r>
              <a:rPr spc="-15" dirty="0">
                <a:latin typeface="Trebuchet MS"/>
                <a:cs typeface="Trebuchet MS"/>
              </a:rPr>
              <a:t>a</a:t>
            </a:r>
            <a:r>
              <a:rPr dirty="0">
                <a:latin typeface="Trebuchet MS"/>
                <a:cs typeface="Trebuchet MS"/>
              </a:rPr>
              <a:t>n</a:t>
            </a:r>
            <a:r>
              <a:rPr spc="-15" dirty="0">
                <a:latin typeface="Trebuchet MS"/>
                <a:cs typeface="Trebuchet MS"/>
              </a:rPr>
              <a:t>c</a:t>
            </a:r>
            <a:r>
              <a:rPr spc="-20" dirty="0">
                <a:latin typeface="Trebuchet MS"/>
                <a:cs typeface="Trebuchet MS"/>
              </a:rPr>
              <a:t>h</a:t>
            </a:r>
            <a:r>
              <a:rPr spc="-15" dirty="0">
                <a:latin typeface="Trebuchet MS"/>
                <a:cs typeface="Trebuchet MS"/>
              </a:rPr>
              <a:t>e</a:t>
            </a:r>
            <a:r>
              <a:rPr spc="-5" dirty="0">
                <a:latin typeface="Trebuchet MS"/>
                <a:cs typeface="Trebuchet MS"/>
              </a:rPr>
              <a:t> </a:t>
            </a:r>
            <a:r>
              <a:rPr spc="-20" dirty="0">
                <a:latin typeface="Trebuchet MS"/>
                <a:cs typeface="Trebuchet MS"/>
              </a:rPr>
              <a:t>s</a:t>
            </a:r>
            <a:r>
              <a:rPr spc="-15" dirty="0">
                <a:latin typeface="Trebuchet MS"/>
                <a:cs typeface="Trebuchet MS"/>
              </a:rPr>
              <a:t>e</a:t>
            </a:r>
            <a:r>
              <a:rPr spc="-5" dirty="0">
                <a:latin typeface="Trebuchet MS"/>
                <a:cs typeface="Trebuchet MS"/>
              </a:rPr>
              <a:t> </a:t>
            </a:r>
            <a:r>
              <a:rPr dirty="0" err="1" smtClean="0">
                <a:latin typeface="Trebuchet MS"/>
                <a:cs typeface="Trebuchet MS"/>
              </a:rPr>
              <a:t>ri</a:t>
            </a:r>
            <a:r>
              <a:rPr spc="-15" dirty="0" err="1" smtClean="0">
                <a:latin typeface="Trebuchet MS"/>
                <a:cs typeface="Trebuchet MS"/>
              </a:rPr>
              <a:t>pe</a:t>
            </a:r>
            <a:r>
              <a:rPr spc="-5" dirty="0" err="1" smtClean="0">
                <a:latin typeface="Trebuchet MS"/>
                <a:cs typeface="Trebuchet MS"/>
              </a:rPr>
              <a:t>t</a:t>
            </a:r>
            <a:r>
              <a:rPr dirty="0" err="1" smtClean="0">
                <a:latin typeface="Trebuchet MS"/>
                <a:cs typeface="Trebuchet MS"/>
              </a:rPr>
              <a:t>u</a:t>
            </a:r>
            <a:r>
              <a:rPr spc="-5" dirty="0" err="1" smtClean="0">
                <a:latin typeface="Trebuchet MS"/>
                <a:cs typeface="Trebuchet MS"/>
              </a:rPr>
              <a:t>te</a:t>
            </a:r>
            <a:endParaRPr lang="it-IT" spc="-5" dirty="0" smtClean="0">
              <a:latin typeface="Trebuchet MS"/>
              <a:cs typeface="Trebuchet MS"/>
            </a:endParaRPr>
          </a:p>
          <a:p>
            <a:pPr marL="360363" indent="-360363" algn="just">
              <a:lnSpc>
                <a:spcPct val="100000"/>
              </a:lnSpc>
              <a:buFont typeface="Wingdings" pitchFamily="2" charset="2"/>
              <a:buChar char="q"/>
            </a:pPr>
            <a:endParaRPr lang="it-IT" spc="-5" dirty="0" smtClean="0">
              <a:latin typeface="Trebuchet MS"/>
              <a:cs typeface="Trebuchet MS"/>
            </a:endParaRPr>
          </a:p>
          <a:p>
            <a:pPr marL="360363" indent="-360363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it-IT" b="1" dirty="0" smtClean="0"/>
              <a:t>Non è possibile l’</a:t>
            </a:r>
            <a:r>
              <a:rPr lang="it-IT" b="1" dirty="0" smtClean="0">
                <a:hlinkClick r:id="rId2"/>
              </a:rPr>
              <a:t>esonero dallo scritto di inglese</a:t>
            </a:r>
            <a:r>
              <a:rPr lang="it-IT" b="1" dirty="0" smtClean="0"/>
              <a:t>, </a:t>
            </a:r>
            <a:r>
              <a:rPr lang="it-IT" dirty="0" smtClean="0"/>
              <a:t>in quanto comporterebbe degli effetti sul rilascio del diploma d’istruzione secondaria di secondo grado.</a:t>
            </a:r>
          </a:p>
          <a:p>
            <a:pPr marL="360363" indent="-360363" algn="just">
              <a:lnSpc>
                <a:spcPct val="100000"/>
              </a:lnSpc>
            </a:pPr>
            <a:r>
              <a:rPr lang="it-IT" dirty="0" smtClean="0"/>
              <a:t>	La Legge 170/2010 comunque prevede la </a:t>
            </a:r>
            <a:r>
              <a:rPr lang="it-IT" b="1" dirty="0" smtClean="0"/>
              <a:t>possibilità di </a:t>
            </a:r>
            <a:r>
              <a:rPr lang="it-IT" b="1" dirty="0" smtClean="0">
                <a:hlinkClick r:id="rId3"/>
              </a:rPr>
              <a:t>sostituire lo scritto delle lingue straniere</a:t>
            </a:r>
            <a:r>
              <a:rPr lang="it-IT" b="1" dirty="0" smtClean="0"/>
              <a:t> con un colloquio orale</a:t>
            </a:r>
            <a:r>
              <a:rPr lang="it-IT" dirty="0" smtClean="0"/>
              <a:t>, se questa dispensa è stata adottata dal Consiglio di Classe durante l’anno scolastico e </a:t>
            </a:r>
            <a:r>
              <a:rPr lang="it-IT" b="1" dirty="0" smtClean="0">
                <a:solidFill>
                  <a:srgbClr val="FF0000"/>
                </a:solidFill>
              </a:rPr>
              <a:t>documentata opportunamente nel PDP.</a:t>
            </a:r>
            <a:endParaRPr b="1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it-IT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u="sng" dirty="0" err="1" smtClean="0">
                <a:latin typeface="Trebuchet MS"/>
                <a:cs typeface="Trebuchet MS"/>
              </a:rPr>
              <a:t>S</a:t>
            </a:r>
            <a:r>
              <a:rPr b="1" u="sng" spc="-5" dirty="0" err="1" smtClean="0">
                <a:latin typeface="Trebuchet MS"/>
                <a:cs typeface="Trebuchet MS"/>
              </a:rPr>
              <a:t>t</a:t>
            </a:r>
            <a:r>
              <a:rPr b="1" u="sng" dirty="0" err="1" smtClean="0">
                <a:latin typeface="Trebuchet MS"/>
                <a:cs typeface="Trebuchet MS"/>
              </a:rPr>
              <a:t>r</a:t>
            </a:r>
            <a:r>
              <a:rPr b="1" u="sng" spc="-15" dirty="0" err="1" smtClean="0">
                <a:latin typeface="Trebuchet MS"/>
                <a:cs typeface="Trebuchet MS"/>
              </a:rPr>
              <a:t>u</a:t>
            </a:r>
            <a:r>
              <a:rPr b="1" u="sng" spc="-5" dirty="0" err="1" smtClean="0">
                <a:latin typeface="Trebuchet MS"/>
                <a:cs typeface="Trebuchet MS"/>
              </a:rPr>
              <a:t>m</a:t>
            </a:r>
            <a:r>
              <a:rPr b="1" u="sng" spc="-15" dirty="0" err="1" smtClean="0">
                <a:latin typeface="Trebuchet MS"/>
                <a:cs typeface="Trebuchet MS"/>
              </a:rPr>
              <a:t>e</a:t>
            </a:r>
            <a:r>
              <a:rPr b="1" u="sng" dirty="0" err="1" smtClean="0">
                <a:latin typeface="Trebuchet MS"/>
                <a:cs typeface="Trebuchet MS"/>
              </a:rPr>
              <a:t>n</a:t>
            </a:r>
            <a:r>
              <a:rPr b="1" u="sng" spc="-5" dirty="0" err="1" smtClean="0">
                <a:latin typeface="Trebuchet MS"/>
                <a:cs typeface="Trebuchet MS"/>
              </a:rPr>
              <a:t>t</a:t>
            </a:r>
            <a:r>
              <a:rPr b="1" u="sng" dirty="0" err="1" smtClean="0">
                <a:latin typeface="Trebuchet MS"/>
                <a:cs typeface="Trebuchet MS"/>
              </a:rPr>
              <a:t>i</a:t>
            </a:r>
            <a:r>
              <a:rPr b="1" u="sng" dirty="0" smtClean="0">
                <a:latin typeface="Trebuchet MS"/>
                <a:cs typeface="Trebuchet MS"/>
              </a:rPr>
              <a:t> </a:t>
            </a:r>
            <a:r>
              <a:rPr b="1" u="sng" spc="-15" dirty="0" err="1" smtClean="0">
                <a:latin typeface="Trebuchet MS"/>
                <a:cs typeface="Trebuchet MS"/>
              </a:rPr>
              <a:t>co</a:t>
            </a:r>
            <a:r>
              <a:rPr b="1" u="sng" spc="-5" dirty="0" err="1" smtClean="0">
                <a:latin typeface="Trebuchet MS"/>
                <a:cs typeface="Trebuchet MS"/>
              </a:rPr>
              <a:t>m</a:t>
            </a:r>
            <a:r>
              <a:rPr b="1" u="sng" spc="-15" dirty="0" err="1" smtClean="0">
                <a:latin typeface="Trebuchet MS"/>
                <a:cs typeface="Trebuchet MS"/>
              </a:rPr>
              <a:t>pe</a:t>
            </a:r>
            <a:r>
              <a:rPr b="1" u="sng" dirty="0" err="1" smtClean="0">
                <a:latin typeface="Trebuchet MS"/>
                <a:cs typeface="Trebuchet MS"/>
              </a:rPr>
              <a:t>n</a:t>
            </a:r>
            <a:r>
              <a:rPr b="1" u="sng" spc="-20" dirty="0" err="1" smtClean="0">
                <a:latin typeface="Trebuchet MS"/>
                <a:cs typeface="Trebuchet MS"/>
              </a:rPr>
              <a:t>s</a:t>
            </a:r>
            <a:r>
              <a:rPr b="1" u="sng" spc="-15" dirty="0" err="1" smtClean="0">
                <a:latin typeface="Trebuchet MS"/>
                <a:cs typeface="Trebuchet MS"/>
              </a:rPr>
              <a:t>a</a:t>
            </a:r>
            <a:r>
              <a:rPr b="1" u="sng" spc="-5" dirty="0" err="1" smtClean="0">
                <a:latin typeface="Trebuchet MS"/>
                <a:cs typeface="Trebuchet MS"/>
              </a:rPr>
              <a:t>t</a:t>
            </a:r>
            <a:r>
              <a:rPr b="1" u="sng" dirty="0" err="1" smtClean="0">
                <a:latin typeface="Trebuchet MS"/>
                <a:cs typeface="Trebuchet MS"/>
              </a:rPr>
              <a:t>i</a:t>
            </a:r>
            <a:r>
              <a:rPr b="1" u="sng" spc="70" dirty="0" err="1" smtClean="0">
                <a:latin typeface="Trebuchet MS"/>
                <a:cs typeface="Trebuchet MS"/>
              </a:rPr>
              <a:t>v</a:t>
            </a:r>
            <a:r>
              <a:rPr b="1" u="sng" dirty="0" err="1" smtClean="0">
                <a:latin typeface="Trebuchet MS"/>
                <a:cs typeface="Trebuchet MS"/>
              </a:rPr>
              <a:t>i</a:t>
            </a:r>
            <a:r>
              <a:rPr lang="it-IT" b="1" u="sng" dirty="0" smtClean="0">
                <a:latin typeface="Trebuchet MS"/>
                <a:cs typeface="Trebuchet MS"/>
              </a:rPr>
              <a:t>:</a:t>
            </a:r>
            <a:endParaRPr lang="it-IT" u="sng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lang="it-IT" b="1" dirty="0">
              <a:solidFill>
                <a:srgbClr val="003366"/>
              </a:solidFill>
              <a:latin typeface="Trebuchet MS"/>
              <a:cs typeface="Trebuchet MS"/>
            </a:endParaRPr>
          </a:p>
          <a:p>
            <a:pPr marL="360363" indent="-360363" algn="just">
              <a:lnSpc>
                <a:spcPct val="100000"/>
              </a:lnSpc>
              <a:buFont typeface="Wingdings" pitchFamily="2" charset="2"/>
              <a:buChar char="q"/>
            </a:pPr>
            <a:r>
              <a:rPr dirty="0" err="1" smtClean="0">
                <a:latin typeface="Trebuchet MS"/>
                <a:cs typeface="Trebuchet MS"/>
              </a:rPr>
              <a:t>S</a:t>
            </a:r>
            <a:r>
              <a:rPr spc="-5" dirty="0" err="1" smtClean="0">
                <a:latin typeface="Trebuchet MS"/>
                <a:cs typeface="Trebuchet MS"/>
              </a:rPr>
              <a:t>t</a:t>
            </a:r>
            <a:r>
              <a:rPr dirty="0" err="1" smtClean="0">
                <a:latin typeface="Trebuchet MS"/>
                <a:cs typeface="Trebuchet MS"/>
              </a:rPr>
              <a:t>r</a:t>
            </a:r>
            <a:r>
              <a:rPr spc="-15" dirty="0" err="1" smtClean="0">
                <a:latin typeface="Trebuchet MS"/>
                <a:cs typeface="Trebuchet MS"/>
              </a:rPr>
              <a:t>u</a:t>
            </a:r>
            <a:r>
              <a:rPr spc="-5" dirty="0" err="1" smtClean="0">
                <a:latin typeface="Trebuchet MS"/>
                <a:cs typeface="Trebuchet MS"/>
              </a:rPr>
              <a:t>m</a:t>
            </a:r>
            <a:r>
              <a:rPr spc="-15" dirty="0" err="1" smtClean="0">
                <a:latin typeface="Trebuchet MS"/>
                <a:cs typeface="Trebuchet MS"/>
              </a:rPr>
              <a:t>e</a:t>
            </a:r>
            <a:r>
              <a:rPr dirty="0" err="1" smtClean="0">
                <a:latin typeface="Trebuchet MS"/>
                <a:cs typeface="Trebuchet MS"/>
              </a:rPr>
              <a:t>n</a:t>
            </a:r>
            <a:r>
              <a:rPr spc="-5" dirty="0" err="1" smtClean="0">
                <a:latin typeface="Trebuchet MS"/>
                <a:cs typeface="Trebuchet MS"/>
              </a:rPr>
              <a:t>t</a:t>
            </a:r>
            <a:r>
              <a:rPr dirty="0" err="1" smtClean="0">
                <a:latin typeface="Trebuchet MS"/>
                <a:cs typeface="Trebuchet MS"/>
              </a:rPr>
              <a:t>i</a:t>
            </a:r>
            <a:r>
              <a:rPr spc="-5" dirty="0" smtClean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b="1" spc="-2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b="1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b="1" spc="-2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b="1" spc="-1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b="1" spc="-5" dirty="0">
                <a:solidFill>
                  <a:srgbClr val="FF0000"/>
                </a:solidFill>
                <a:latin typeface="Trebuchet MS"/>
                <a:cs typeface="Trebuchet MS"/>
              </a:rPr>
              <a:t>tt</a:t>
            </a:r>
            <a:r>
              <a:rPr b="1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b="1" spc="-1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b="1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pc="-15" dirty="0">
                <a:latin typeface="Trebuchet MS"/>
                <a:cs typeface="Trebuchet MS"/>
              </a:rPr>
              <a:t>e</a:t>
            </a:r>
            <a:r>
              <a:rPr spc="-5" dirty="0">
                <a:solidFill>
                  <a:srgbClr val="003366"/>
                </a:solidFill>
                <a:latin typeface="Trebuchet MS"/>
                <a:cs typeface="Trebuchet MS"/>
              </a:rPr>
              <a:t> </a:t>
            </a:r>
            <a:r>
              <a:rPr b="1" spc="-5" dirty="0" err="1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b="1" dirty="0" err="1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b="1" spc="-15" dirty="0" err="1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b="1" dirty="0" err="1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b="1" spc="-15" dirty="0" err="1">
                <a:solidFill>
                  <a:srgbClr val="FF0000"/>
                </a:solidFill>
                <a:latin typeface="Trebuchet MS"/>
                <a:cs typeface="Trebuchet MS"/>
              </a:rPr>
              <a:t>olo</a:t>
            </a:r>
            <a:r>
              <a:rPr b="1" spc="-10" dirty="0" err="1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b="1" dirty="0" err="1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b="1" spc="-15" dirty="0" err="1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b="1" dirty="0" err="1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pc="-3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pc="-15" dirty="0" err="1" smtClean="0">
                <a:latin typeface="Trebuchet MS"/>
                <a:cs typeface="Trebuchet MS"/>
              </a:rPr>
              <a:t>c</a:t>
            </a:r>
            <a:r>
              <a:rPr spc="-20" dirty="0" err="1" smtClean="0">
                <a:latin typeface="Trebuchet MS"/>
                <a:cs typeface="Trebuchet MS"/>
              </a:rPr>
              <a:t>he</a:t>
            </a:r>
            <a:r>
              <a:rPr lang="it-IT" spc="-20" dirty="0" smtClean="0">
                <a:latin typeface="Trebuchet MS"/>
                <a:cs typeface="Trebuchet MS"/>
              </a:rPr>
              <a:t> </a:t>
            </a:r>
            <a:r>
              <a:rPr i="1" spc="-20" dirty="0" err="1" smtClean="0">
                <a:latin typeface="Trebuchet MS"/>
                <a:cs typeface="Trebuchet MS"/>
              </a:rPr>
              <a:t>s</a:t>
            </a:r>
            <a:r>
              <a:rPr i="1" spc="-15" dirty="0" err="1" smtClean="0">
                <a:latin typeface="Trebuchet MS"/>
                <a:cs typeface="Trebuchet MS"/>
              </a:rPr>
              <a:t>o</a:t>
            </a:r>
            <a:r>
              <a:rPr i="1" spc="-20" dirty="0" err="1" smtClean="0">
                <a:latin typeface="Trebuchet MS"/>
                <a:cs typeface="Trebuchet MS"/>
              </a:rPr>
              <a:t>s</a:t>
            </a:r>
            <a:r>
              <a:rPr i="1" spc="-15" dirty="0" err="1" smtClean="0">
                <a:latin typeface="Trebuchet MS"/>
                <a:cs typeface="Trebuchet MS"/>
              </a:rPr>
              <a:t>tit</a:t>
            </a:r>
            <a:r>
              <a:rPr i="1" dirty="0" err="1" smtClean="0">
                <a:latin typeface="Trebuchet MS"/>
                <a:cs typeface="Trebuchet MS"/>
              </a:rPr>
              <a:t>u</a:t>
            </a:r>
            <a:r>
              <a:rPr i="1" spc="-20" dirty="0" err="1" smtClean="0">
                <a:latin typeface="Trebuchet MS"/>
                <a:cs typeface="Trebuchet MS"/>
              </a:rPr>
              <a:t>isc</a:t>
            </a:r>
            <a:r>
              <a:rPr i="1" spc="-15" dirty="0" err="1" smtClean="0">
                <a:latin typeface="Trebuchet MS"/>
                <a:cs typeface="Trebuchet MS"/>
              </a:rPr>
              <a:t>o</a:t>
            </a:r>
            <a:r>
              <a:rPr i="1" dirty="0" err="1" smtClean="0">
                <a:latin typeface="Trebuchet MS"/>
                <a:cs typeface="Trebuchet MS"/>
              </a:rPr>
              <a:t>n</a:t>
            </a:r>
            <a:r>
              <a:rPr i="1" spc="-15" dirty="0" err="1" smtClean="0">
                <a:latin typeface="Trebuchet MS"/>
                <a:cs typeface="Trebuchet MS"/>
              </a:rPr>
              <a:t>o</a:t>
            </a:r>
            <a:r>
              <a:rPr i="1" spc="5" dirty="0" smtClean="0">
                <a:latin typeface="Trebuchet MS"/>
                <a:cs typeface="Trebuchet MS"/>
              </a:rPr>
              <a:t> </a:t>
            </a:r>
            <a:r>
              <a:rPr spc="-15" dirty="0">
                <a:latin typeface="Trebuchet MS"/>
                <a:cs typeface="Trebuchet MS"/>
              </a:rPr>
              <a:t>o</a:t>
            </a:r>
            <a:r>
              <a:rPr spc="5" dirty="0">
                <a:latin typeface="Trebuchet MS"/>
                <a:cs typeface="Trebuchet MS"/>
              </a:rPr>
              <a:t> </a:t>
            </a:r>
            <a:r>
              <a:rPr i="1" spc="-10" dirty="0" err="1">
                <a:latin typeface="Trebuchet MS"/>
                <a:cs typeface="Trebuchet MS"/>
              </a:rPr>
              <a:t>f</a:t>
            </a:r>
            <a:r>
              <a:rPr i="1" spc="-20" dirty="0" err="1">
                <a:latin typeface="Trebuchet MS"/>
                <a:cs typeface="Trebuchet MS"/>
              </a:rPr>
              <a:t>aci</a:t>
            </a:r>
            <a:r>
              <a:rPr i="1" spc="-10" dirty="0" err="1">
                <a:latin typeface="Trebuchet MS"/>
                <a:cs typeface="Trebuchet MS"/>
              </a:rPr>
              <a:t>l</a:t>
            </a:r>
            <a:r>
              <a:rPr i="1" spc="-15" dirty="0" err="1">
                <a:latin typeface="Trebuchet MS"/>
                <a:cs typeface="Trebuchet MS"/>
              </a:rPr>
              <a:t>it</a:t>
            </a:r>
            <a:r>
              <a:rPr i="1" spc="-20" dirty="0" err="1">
                <a:latin typeface="Trebuchet MS"/>
                <a:cs typeface="Trebuchet MS"/>
              </a:rPr>
              <a:t>a</a:t>
            </a:r>
            <a:r>
              <a:rPr i="1" spc="-15" dirty="0" err="1">
                <a:latin typeface="Trebuchet MS"/>
                <a:cs typeface="Trebuchet MS"/>
              </a:rPr>
              <a:t>no</a:t>
            </a:r>
            <a:r>
              <a:rPr i="1" spc="15" dirty="0">
                <a:latin typeface="Trebuchet MS"/>
                <a:cs typeface="Trebuchet MS"/>
              </a:rPr>
              <a:t> </a:t>
            </a:r>
            <a:r>
              <a:rPr spc="-10" dirty="0" smtClean="0">
                <a:latin typeface="Trebuchet MS"/>
                <a:cs typeface="Trebuchet MS"/>
              </a:rPr>
              <a:t>la</a:t>
            </a:r>
            <a:r>
              <a:rPr lang="it-IT" spc="-10" dirty="0" smtClean="0">
                <a:latin typeface="Trebuchet MS"/>
                <a:cs typeface="Trebuchet MS"/>
              </a:rPr>
              <a:t> </a:t>
            </a:r>
            <a:r>
              <a:rPr spc="-15" dirty="0" err="1" smtClean="0">
                <a:latin typeface="Trebuchet MS"/>
                <a:cs typeface="Trebuchet MS"/>
              </a:rPr>
              <a:t>pre</a:t>
            </a:r>
            <a:r>
              <a:rPr spc="-20" dirty="0" err="1" smtClean="0">
                <a:latin typeface="Trebuchet MS"/>
                <a:cs typeface="Trebuchet MS"/>
              </a:rPr>
              <a:t>s</a:t>
            </a:r>
            <a:r>
              <a:rPr spc="-5" dirty="0" err="1" smtClean="0">
                <a:latin typeface="Trebuchet MS"/>
                <a:cs typeface="Trebuchet MS"/>
              </a:rPr>
              <a:t>t</a:t>
            </a:r>
            <a:r>
              <a:rPr dirty="0" err="1" smtClean="0">
                <a:latin typeface="Trebuchet MS"/>
                <a:cs typeface="Trebuchet MS"/>
              </a:rPr>
              <a:t>azi</a:t>
            </a:r>
            <a:r>
              <a:rPr spc="-15" dirty="0" err="1" smtClean="0">
                <a:latin typeface="Trebuchet MS"/>
                <a:cs typeface="Trebuchet MS"/>
              </a:rPr>
              <a:t>o</a:t>
            </a:r>
            <a:r>
              <a:rPr dirty="0" err="1" smtClean="0">
                <a:latin typeface="Trebuchet MS"/>
                <a:cs typeface="Trebuchet MS"/>
              </a:rPr>
              <a:t>n</a:t>
            </a:r>
            <a:r>
              <a:rPr spc="-15" dirty="0" err="1" smtClean="0">
                <a:latin typeface="Trebuchet MS"/>
                <a:cs typeface="Trebuchet MS"/>
              </a:rPr>
              <a:t>e</a:t>
            </a:r>
            <a:r>
              <a:rPr spc="-5" dirty="0" smtClean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ri</a:t>
            </a:r>
            <a:r>
              <a:rPr spc="-15" dirty="0">
                <a:latin typeface="Trebuchet MS"/>
                <a:cs typeface="Trebuchet MS"/>
              </a:rPr>
              <a:t>c</a:t>
            </a:r>
            <a:r>
              <a:rPr spc="-5" dirty="0">
                <a:latin typeface="Trebuchet MS"/>
                <a:cs typeface="Trebuchet MS"/>
              </a:rPr>
              <a:t>h</a:t>
            </a:r>
            <a:r>
              <a:rPr dirty="0">
                <a:latin typeface="Trebuchet MS"/>
                <a:cs typeface="Trebuchet MS"/>
              </a:rPr>
              <a:t>i</a:t>
            </a:r>
            <a:r>
              <a:rPr spc="-15" dirty="0">
                <a:latin typeface="Trebuchet MS"/>
                <a:cs typeface="Trebuchet MS"/>
              </a:rPr>
              <a:t>e</a:t>
            </a:r>
            <a:r>
              <a:rPr spc="-20" dirty="0">
                <a:latin typeface="Trebuchet MS"/>
                <a:cs typeface="Trebuchet MS"/>
              </a:rPr>
              <a:t>s</a:t>
            </a:r>
            <a:r>
              <a:rPr spc="-5" dirty="0">
                <a:latin typeface="Trebuchet MS"/>
                <a:cs typeface="Trebuchet MS"/>
              </a:rPr>
              <a:t>t</a:t>
            </a:r>
            <a:r>
              <a:rPr dirty="0">
                <a:latin typeface="Trebuchet MS"/>
                <a:cs typeface="Trebuchet MS"/>
              </a:rPr>
              <a:t>a</a:t>
            </a:r>
            <a:r>
              <a:rPr spc="-5" dirty="0">
                <a:latin typeface="Trebuchet MS"/>
                <a:cs typeface="Trebuchet MS"/>
              </a:rPr>
              <a:t> </a:t>
            </a:r>
            <a:r>
              <a:rPr dirty="0" err="1">
                <a:latin typeface="Trebuchet MS"/>
                <a:cs typeface="Trebuchet MS"/>
              </a:rPr>
              <a:t>n</a:t>
            </a:r>
            <a:r>
              <a:rPr spc="-10" dirty="0" err="1">
                <a:latin typeface="Trebuchet MS"/>
                <a:cs typeface="Trebuchet MS"/>
              </a:rPr>
              <a:t>ell</a:t>
            </a:r>
            <a:r>
              <a:rPr spc="-15" dirty="0" err="1">
                <a:latin typeface="Trebuchet MS"/>
                <a:cs typeface="Trebuchet MS"/>
              </a:rPr>
              <a:t>’ab</a:t>
            </a:r>
            <a:r>
              <a:rPr dirty="0" err="1">
                <a:latin typeface="Trebuchet MS"/>
                <a:cs typeface="Trebuchet MS"/>
              </a:rPr>
              <a:t>i</a:t>
            </a:r>
            <a:r>
              <a:rPr spc="-10" dirty="0" err="1">
                <a:latin typeface="Trebuchet MS"/>
                <a:cs typeface="Trebuchet MS"/>
              </a:rPr>
              <a:t>l</a:t>
            </a:r>
            <a:r>
              <a:rPr dirty="0" err="1">
                <a:latin typeface="Trebuchet MS"/>
                <a:cs typeface="Trebuchet MS"/>
              </a:rPr>
              <a:t>i</a:t>
            </a:r>
            <a:r>
              <a:rPr spc="-5" dirty="0" err="1">
                <a:latin typeface="Trebuchet MS"/>
                <a:cs typeface="Trebuchet MS"/>
              </a:rPr>
              <a:t>t</a:t>
            </a:r>
            <a:r>
              <a:rPr dirty="0" err="1">
                <a:latin typeface="Trebuchet MS"/>
                <a:cs typeface="Trebuchet MS"/>
              </a:rPr>
              <a:t>à</a:t>
            </a:r>
            <a:r>
              <a:rPr spc="-5" dirty="0">
                <a:latin typeface="Trebuchet MS"/>
                <a:cs typeface="Trebuchet MS"/>
              </a:rPr>
              <a:t> </a:t>
            </a:r>
            <a:r>
              <a:rPr spc="-20" dirty="0" err="1" smtClean="0">
                <a:latin typeface="Trebuchet MS"/>
                <a:cs typeface="Trebuchet MS"/>
              </a:rPr>
              <a:t>d</a:t>
            </a:r>
            <a:r>
              <a:rPr spc="-15" dirty="0" err="1" smtClean="0">
                <a:latin typeface="Trebuchet MS"/>
                <a:cs typeface="Trebuchet MS"/>
              </a:rPr>
              <a:t>ef</a:t>
            </a:r>
            <a:r>
              <a:rPr dirty="0" err="1" smtClean="0">
                <a:latin typeface="Trebuchet MS"/>
                <a:cs typeface="Trebuchet MS"/>
              </a:rPr>
              <a:t>i</a:t>
            </a:r>
            <a:r>
              <a:rPr spc="-15" dirty="0" err="1" smtClean="0">
                <a:latin typeface="Trebuchet MS"/>
                <a:cs typeface="Trebuchet MS"/>
              </a:rPr>
              <a:t>c</a:t>
            </a:r>
            <a:r>
              <a:rPr dirty="0" err="1" smtClean="0">
                <a:latin typeface="Trebuchet MS"/>
                <a:cs typeface="Trebuchet MS"/>
              </a:rPr>
              <a:t>i</a:t>
            </a:r>
            <a:r>
              <a:rPr spc="-5" dirty="0" err="1" smtClean="0">
                <a:latin typeface="Trebuchet MS"/>
                <a:cs typeface="Trebuchet MS"/>
              </a:rPr>
              <a:t>t</a:t>
            </a:r>
            <a:r>
              <a:rPr dirty="0" err="1" smtClean="0">
                <a:latin typeface="Trebuchet MS"/>
                <a:cs typeface="Trebuchet MS"/>
              </a:rPr>
              <a:t>ari</a:t>
            </a:r>
            <a:r>
              <a:rPr spc="-15" dirty="0" err="1" smtClean="0">
                <a:latin typeface="Trebuchet MS"/>
                <a:cs typeface="Trebuchet MS"/>
              </a:rPr>
              <a:t>a</a:t>
            </a:r>
            <a:endParaRPr lang="it-IT" spc="-15" dirty="0" smtClean="0">
              <a:latin typeface="Trebuchet MS"/>
              <a:cs typeface="Trebuchet MS"/>
            </a:endParaRPr>
          </a:p>
          <a:p>
            <a:pPr marL="360363" indent="-360363" algn="just">
              <a:lnSpc>
                <a:spcPct val="100000"/>
              </a:lnSpc>
            </a:pPr>
            <a:endParaRPr lang="it-IT" spc="-15" dirty="0" smtClean="0">
              <a:latin typeface="Trebuchet MS"/>
              <a:cs typeface="Trebuchet MS"/>
            </a:endParaRPr>
          </a:p>
          <a:p>
            <a:pPr marL="360363" indent="-360363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it-IT" spc="-15" dirty="0" smtClean="0">
                <a:latin typeface="Trebuchet MS"/>
                <a:cs typeface="Trebuchet MS"/>
              </a:rPr>
              <a:t>Ausili tecnologici e consulenza da richiedere ai </a:t>
            </a:r>
            <a:r>
              <a:rPr lang="it-IT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4000" cy="720090"/>
          </a:xfrm>
          <a:custGeom>
            <a:avLst/>
            <a:gdLst/>
            <a:ahLst/>
            <a:cxnLst/>
            <a:rect l="l" t="t" r="r" b="b"/>
            <a:pathLst>
              <a:path w="9144000" h="720090">
                <a:moveTo>
                  <a:pt x="0" y="0"/>
                </a:moveTo>
                <a:lnTo>
                  <a:pt x="9144000" y="0"/>
                </a:lnTo>
                <a:lnTo>
                  <a:pt x="9144000" y="720089"/>
                </a:lnTo>
                <a:lnTo>
                  <a:pt x="0" y="720089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179512" y="183994"/>
            <a:ext cx="8712969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lvl="0" algn="l">
              <a:defRPr/>
            </a:pPr>
            <a:r>
              <a:rPr lang="it-IT" sz="2400" b="1" dirty="0" smtClean="0">
                <a:solidFill>
                  <a:schemeClr val="bg1"/>
                </a:solidFill>
                <a:cs typeface="Arial"/>
              </a:rPr>
              <a:t>BES</a:t>
            </a:r>
            <a:r>
              <a:rPr lang="it-IT" sz="2400" dirty="0" smtClean="0">
                <a:solidFill>
                  <a:schemeClr val="bg1"/>
                </a:solidFill>
                <a:cs typeface="Arial"/>
              </a:rPr>
              <a:t> - Procedura</a:t>
            </a:r>
            <a:endParaRPr lang="it-IT" sz="2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204787" y="1846326"/>
            <a:ext cx="8569325" cy="228600"/>
          </a:xfrm>
          <a:custGeom>
            <a:avLst/>
            <a:gdLst/>
            <a:ahLst/>
            <a:cxnLst/>
            <a:rect l="l" t="t" r="r" b="b"/>
            <a:pathLst>
              <a:path w="8569325" h="228600">
                <a:moveTo>
                  <a:pt x="8340661" y="152399"/>
                </a:moveTo>
                <a:lnTo>
                  <a:pt x="8340661" y="228600"/>
                </a:lnTo>
                <a:lnTo>
                  <a:pt x="8493061" y="152400"/>
                </a:lnTo>
                <a:lnTo>
                  <a:pt x="8340661" y="152399"/>
                </a:lnTo>
                <a:close/>
              </a:path>
              <a:path w="8569325" h="228600">
                <a:moveTo>
                  <a:pt x="8340661" y="76199"/>
                </a:moveTo>
                <a:lnTo>
                  <a:pt x="8340661" y="152399"/>
                </a:lnTo>
                <a:lnTo>
                  <a:pt x="8378888" y="152400"/>
                </a:lnTo>
                <a:lnTo>
                  <a:pt x="8378888" y="76200"/>
                </a:lnTo>
                <a:lnTo>
                  <a:pt x="8340661" y="76199"/>
                </a:lnTo>
                <a:close/>
              </a:path>
              <a:path w="8569325" h="228600">
                <a:moveTo>
                  <a:pt x="8340661" y="0"/>
                </a:moveTo>
                <a:lnTo>
                  <a:pt x="8340661" y="76199"/>
                </a:lnTo>
                <a:lnTo>
                  <a:pt x="8378888" y="76200"/>
                </a:lnTo>
                <a:lnTo>
                  <a:pt x="8378888" y="152400"/>
                </a:lnTo>
                <a:lnTo>
                  <a:pt x="8493062" y="152399"/>
                </a:lnTo>
                <a:lnTo>
                  <a:pt x="8569261" y="114300"/>
                </a:lnTo>
                <a:lnTo>
                  <a:pt x="8340661" y="0"/>
                </a:lnTo>
                <a:close/>
              </a:path>
              <a:path w="8569325" h="228600">
                <a:moveTo>
                  <a:pt x="0" y="76073"/>
                </a:moveTo>
                <a:lnTo>
                  <a:pt x="0" y="152273"/>
                </a:lnTo>
                <a:lnTo>
                  <a:pt x="8340661" y="152399"/>
                </a:lnTo>
                <a:lnTo>
                  <a:pt x="8340661" y="76199"/>
                </a:lnTo>
                <a:lnTo>
                  <a:pt x="0" y="76073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 txBox="1"/>
          <p:nvPr/>
        </p:nvSpPr>
        <p:spPr>
          <a:xfrm>
            <a:off x="684212" y="2924238"/>
            <a:ext cx="2087880" cy="376555"/>
          </a:xfrm>
          <a:prstGeom prst="rect">
            <a:avLst/>
          </a:prstGeom>
          <a:solidFill>
            <a:srgbClr val="0F243E"/>
          </a:solidFill>
          <a:ln w="9525">
            <a:solidFill>
              <a:srgbClr val="0000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ivid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B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1476375" y="3616388"/>
            <a:ext cx="2038350" cy="370205"/>
          </a:xfrm>
          <a:prstGeom prst="rect">
            <a:avLst/>
          </a:prstGeom>
          <a:solidFill>
            <a:srgbClr val="0F243E"/>
          </a:solidFill>
          <a:ln w="9525">
            <a:solidFill>
              <a:srgbClr val="0000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PEI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4356100" y="4221162"/>
            <a:ext cx="2590800" cy="370205"/>
          </a:xfrm>
          <a:prstGeom prst="rect">
            <a:avLst/>
          </a:prstGeom>
          <a:solidFill>
            <a:srgbClr val="0F243E"/>
          </a:solidFill>
          <a:ln w="9525">
            <a:solidFill>
              <a:srgbClr val="0000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96570">
              <a:lnSpc>
                <a:spcPct val="100000"/>
              </a:lnSpc>
            </a:pP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azi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Pia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6084951" y="4941887"/>
            <a:ext cx="1979930" cy="646430"/>
          </a:xfrm>
          <a:prstGeom prst="rect">
            <a:avLst/>
          </a:prstGeom>
          <a:solidFill>
            <a:srgbClr val="0F243E"/>
          </a:solidFill>
          <a:ln w="9525">
            <a:solidFill>
              <a:srgbClr val="0000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 marR="13462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 abi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trume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7092950" y="5661025"/>
            <a:ext cx="2051050" cy="646430"/>
          </a:xfrm>
          <a:custGeom>
            <a:avLst/>
            <a:gdLst/>
            <a:ahLst/>
            <a:cxnLst/>
            <a:rect l="l" t="t" r="r" b="b"/>
            <a:pathLst>
              <a:path w="2051050" h="646429">
                <a:moveTo>
                  <a:pt x="0" y="646112"/>
                </a:moveTo>
                <a:lnTo>
                  <a:pt x="2051050" y="646112"/>
                </a:lnTo>
                <a:lnTo>
                  <a:pt x="2051050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7092950" y="5661025"/>
            <a:ext cx="2051050" cy="646430"/>
          </a:xfrm>
          <a:custGeom>
            <a:avLst/>
            <a:gdLst/>
            <a:ahLst/>
            <a:cxnLst/>
            <a:rect l="l" t="t" r="r" b="b"/>
            <a:pathLst>
              <a:path w="2051050" h="646429">
                <a:moveTo>
                  <a:pt x="0" y="646112"/>
                </a:moveTo>
                <a:lnTo>
                  <a:pt x="2051049" y="646112"/>
                </a:lnTo>
              </a:path>
              <a:path w="2051050" h="646429">
                <a:moveTo>
                  <a:pt x="2051049" y="0"/>
                </a:moveTo>
                <a:lnTo>
                  <a:pt x="0" y="0"/>
                </a:lnTo>
                <a:lnTo>
                  <a:pt x="0" y="646112"/>
                </a:lnTo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 txBox="1"/>
          <p:nvPr/>
        </p:nvSpPr>
        <p:spPr>
          <a:xfrm>
            <a:off x="7092950" y="5661025"/>
            <a:ext cx="2051050" cy="646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 marR="643255">
              <a:lnSpc>
                <a:spcPct val="100000"/>
              </a:lnSpc>
            </a:pPr>
            <a:r>
              <a:rPr sz="1800" b="1" spc="-9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az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cacia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Pia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1346200" y="2032000"/>
            <a:ext cx="114300" cy="431800"/>
          </a:xfrm>
          <a:custGeom>
            <a:avLst/>
            <a:gdLst/>
            <a:ahLst/>
            <a:cxnLst/>
            <a:rect l="l" t="t" r="r" b="b"/>
            <a:pathLst>
              <a:path w="114300" h="431800">
                <a:moveTo>
                  <a:pt x="76200" y="95250"/>
                </a:moveTo>
                <a:lnTo>
                  <a:pt x="38100" y="95250"/>
                </a:lnTo>
                <a:lnTo>
                  <a:pt x="38100" y="431800"/>
                </a:lnTo>
                <a:lnTo>
                  <a:pt x="76200" y="431800"/>
                </a:lnTo>
                <a:lnTo>
                  <a:pt x="76200" y="95250"/>
                </a:lnTo>
                <a:close/>
              </a:path>
              <a:path w="114300" h="43180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43180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/>
          <p:nvPr/>
        </p:nvSpPr>
        <p:spPr>
          <a:xfrm>
            <a:off x="3219450" y="2103373"/>
            <a:ext cx="114300" cy="1513205"/>
          </a:xfrm>
          <a:custGeom>
            <a:avLst/>
            <a:gdLst/>
            <a:ahLst/>
            <a:cxnLst/>
            <a:rect l="l" t="t" r="r" b="b"/>
            <a:pathLst>
              <a:path w="114300" h="1513204">
                <a:moveTo>
                  <a:pt x="38100" y="114342"/>
                </a:moveTo>
                <a:lnTo>
                  <a:pt x="38100" y="1512951"/>
                </a:lnTo>
                <a:lnTo>
                  <a:pt x="76200" y="1512951"/>
                </a:lnTo>
                <a:lnTo>
                  <a:pt x="76200" y="114384"/>
                </a:lnTo>
                <a:lnTo>
                  <a:pt x="38100" y="114342"/>
                </a:lnTo>
                <a:close/>
              </a:path>
              <a:path w="114300" h="1513204">
                <a:moveTo>
                  <a:pt x="104722" y="95250"/>
                </a:moveTo>
                <a:lnTo>
                  <a:pt x="76200" y="95250"/>
                </a:lnTo>
                <a:lnTo>
                  <a:pt x="76200" y="114384"/>
                </a:lnTo>
                <a:lnTo>
                  <a:pt x="114300" y="114426"/>
                </a:lnTo>
                <a:lnTo>
                  <a:pt x="104722" y="95250"/>
                </a:lnTo>
                <a:close/>
              </a:path>
              <a:path w="114300" h="1513204">
                <a:moveTo>
                  <a:pt x="76200" y="95250"/>
                </a:moveTo>
                <a:lnTo>
                  <a:pt x="38100" y="95250"/>
                </a:lnTo>
                <a:lnTo>
                  <a:pt x="38100" y="114342"/>
                </a:lnTo>
                <a:lnTo>
                  <a:pt x="76200" y="114384"/>
                </a:lnTo>
                <a:lnTo>
                  <a:pt x="76200" y="95250"/>
                </a:lnTo>
                <a:close/>
              </a:path>
              <a:path w="114300" h="1513204">
                <a:moveTo>
                  <a:pt x="57150" y="0"/>
                </a:moveTo>
                <a:lnTo>
                  <a:pt x="0" y="114300"/>
                </a:lnTo>
                <a:lnTo>
                  <a:pt x="38100" y="114342"/>
                </a:lnTo>
                <a:lnTo>
                  <a:pt x="38100" y="95250"/>
                </a:lnTo>
                <a:lnTo>
                  <a:pt x="104722" y="9525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/>
          <p:nvPr/>
        </p:nvSpPr>
        <p:spPr>
          <a:xfrm>
            <a:off x="3506851" y="2060575"/>
            <a:ext cx="114300" cy="2087880"/>
          </a:xfrm>
          <a:custGeom>
            <a:avLst/>
            <a:gdLst/>
            <a:ahLst/>
            <a:cxnLst/>
            <a:rect l="l" t="t" r="r" b="b"/>
            <a:pathLst>
              <a:path w="114300" h="2087879">
                <a:moveTo>
                  <a:pt x="76200" y="95250"/>
                </a:moveTo>
                <a:lnTo>
                  <a:pt x="38100" y="95250"/>
                </a:lnTo>
                <a:lnTo>
                  <a:pt x="38100" y="2087499"/>
                </a:lnTo>
                <a:lnTo>
                  <a:pt x="76200" y="2087499"/>
                </a:lnTo>
                <a:lnTo>
                  <a:pt x="76200" y="95250"/>
                </a:lnTo>
                <a:close/>
              </a:path>
              <a:path w="114300" h="2087879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087879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/>
          <p:cNvSpPr/>
          <p:nvPr/>
        </p:nvSpPr>
        <p:spPr>
          <a:xfrm>
            <a:off x="3867150" y="2060575"/>
            <a:ext cx="114300" cy="2735580"/>
          </a:xfrm>
          <a:custGeom>
            <a:avLst/>
            <a:gdLst/>
            <a:ahLst/>
            <a:cxnLst/>
            <a:rect l="l" t="t" r="r" b="b"/>
            <a:pathLst>
              <a:path w="114300" h="2735579">
                <a:moveTo>
                  <a:pt x="76200" y="95250"/>
                </a:moveTo>
                <a:lnTo>
                  <a:pt x="38100" y="95250"/>
                </a:lnTo>
                <a:lnTo>
                  <a:pt x="38100" y="2735199"/>
                </a:lnTo>
                <a:lnTo>
                  <a:pt x="76200" y="2735199"/>
                </a:lnTo>
                <a:lnTo>
                  <a:pt x="76200" y="95250"/>
                </a:lnTo>
                <a:close/>
              </a:path>
              <a:path w="114300" h="2735579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735579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/>
          <p:cNvSpPr/>
          <p:nvPr/>
        </p:nvSpPr>
        <p:spPr>
          <a:xfrm>
            <a:off x="4802123" y="1989073"/>
            <a:ext cx="114300" cy="2232025"/>
          </a:xfrm>
          <a:custGeom>
            <a:avLst/>
            <a:gdLst/>
            <a:ahLst/>
            <a:cxnLst/>
            <a:rect l="l" t="t" r="r" b="b"/>
            <a:pathLst>
              <a:path w="114300" h="2232025">
                <a:moveTo>
                  <a:pt x="76200" y="95250"/>
                </a:moveTo>
                <a:lnTo>
                  <a:pt x="38100" y="95250"/>
                </a:lnTo>
                <a:lnTo>
                  <a:pt x="38100" y="2232025"/>
                </a:lnTo>
                <a:lnTo>
                  <a:pt x="76200" y="2232025"/>
                </a:lnTo>
                <a:lnTo>
                  <a:pt x="76200" y="95250"/>
                </a:lnTo>
                <a:close/>
              </a:path>
              <a:path w="114300" h="223202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23202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/>
          <p:cNvSpPr/>
          <p:nvPr/>
        </p:nvSpPr>
        <p:spPr>
          <a:xfrm>
            <a:off x="8259698" y="1989073"/>
            <a:ext cx="114300" cy="3672204"/>
          </a:xfrm>
          <a:custGeom>
            <a:avLst/>
            <a:gdLst/>
            <a:ahLst/>
            <a:cxnLst/>
            <a:rect l="l" t="t" r="r" b="b"/>
            <a:pathLst>
              <a:path w="114300" h="3672204">
                <a:moveTo>
                  <a:pt x="76200" y="95250"/>
                </a:moveTo>
                <a:lnTo>
                  <a:pt x="38100" y="95250"/>
                </a:lnTo>
                <a:lnTo>
                  <a:pt x="38100" y="3671951"/>
                </a:lnTo>
                <a:lnTo>
                  <a:pt x="76200" y="3671951"/>
                </a:lnTo>
                <a:lnTo>
                  <a:pt x="76200" y="95250"/>
                </a:lnTo>
                <a:close/>
              </a:path>
              <a:path w="114300" h="367220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67220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/>
          <p:cNvSpPr/>
          <p:nvPr/>
        </p:nvSpPr>
        <p:spPr>
          <a:xfrm>
            <a:off x="2138426" y="2060575"/>
            <a:ext cx="114300" cy="863600"/>
          </a:xfrm>
          <a:custGeom>
            <a:avLst/>
            <a:gdLst/>
            <a:ahLst/>
            <a:cxnLst/>
            <a:rect l="l" t="t" r="r" b="b"/>
            <a:pathLst>
              <a:path w="114300" h="863600">
                <a:moveTo>
                  <a:pt x="76200" y="95250"/>
                </a:moveTo>
                <a:lnTo>
                  <a:pt x="38100" y="95250"/>
                </a:lnTo>
                <a:lnTo>
                  <a:pt x="37973" y="863600"/>
                </a:lnTo>
                <a:lnTo>
                  <a:pt x="76073" y="863600"/>
                </a:lnTo>
                <a:lnTo>
                  <a:pt x="76200" y="95250"/>
                </a:lnTo>
                <a:close/>
              </a:path>
              <a:path w="114300" h="863600">
                <a:moveTo>
                  <a:pt x="57150" y="0"/>
                </a:moveTo>
                <a:lnTo>
                  <a:pt x="0" y="114300"/>
                </a:lnTo>
                <a:lnTo>
                  <a:pt x="38096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863600">
                <a:moveTo>
                  <a:pt x="104775" y="95250"/>
                </a:moveTo>
                <a:lnTo>
                  <a:pt x="76200" y="95250"/>
                </a:lnTo>
                <a:lnTo>
                  <a:pt x="76196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/>
          <p:cNvSpPr/>
          <p:nvPr/>
        </p:nvSpPr>
        <p:spPr>
          <a:xfrm>
            <a:off x="1331594" y="596773"/>
            <a:ext cx="800214" cy="1308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1"/>
          <p:cNvSpPr txBox="1"/>
          <p:nvPr/>
        </p:nvSpPr>
        <p:spPr>
          <a:xfrm>
            <a:off x="1331594" y="596773"/>
            <a:ext cx="800735" cy="1308735"/>
          </a:xfrm>
          <a:prstGeom prst="rect">
            <a:avLst/>
          </a:prstGeom>
          <a:ln w="9525">
            <a:solidFill>
              <a:srgbClr val="000066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70510" marR="186690" indent="-91440">
              <a:lnSpc>
                <a:spcPct val="150000"/>
              </a:lnSpc>
            </a:pP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3D3D5E"/>
                </a:solidFill>
                <a:latin typeface="Calibri"/>
                <a:cs typeface="Calibri"/>
              </a:rPr>
              <a:t>e</a:t>
            </a:r>
            <a:r>
              <a:rPr sz="1600" b="1" spc="-25" dirty="0">
                <a:solidFill>
                  <a:srgbClr val="3D3D5E"/>
                </a:solidFill>
                <a:latin typeface="Calibri"/>
                <a:cs typeface="Calibri"/>
              </a:rPr>
              <a:t>tt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emb</a:t>
            </a:r>
            <a:r>
              <a:rPr sz="1600" b="1" spc="-20" dirty="0">
                <a:solidFill>
                  <a:srgbClr val="3D3D5E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- o</a:t>
            </a:r>
            <a:r>
              <a:rPr sz="1600" b="1" spc="-25" dirty="0">
                <a:solidFill>
                  <a:srgbClr val="3D3D5E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3D3D5E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b</a:t>
            </a:r>
            <a:r>
              <a:rPr sz="1600" b="1" spc="-20" dirty="0">
                <a:solidFill>
                  <a:srgbClr val="3D3D5E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2"/>
          <p:cNvSpPr/>
          <p:nvPr/>
        </p:nvSpPr>
        <p:spPr>
          <a:xfrm>
            <a:off x="3132963" y="619125"/>
            <a:ext cx="800214" cy="1298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3"/>
          <p:cNvSpPr txBox="1"/>
          <p:nvPr/>
        </p:nvSpPr>
        <p:spPr>
          <a:xfrm>
            <a:off x="3132963" y="619125"/>
            <a:ext cx="800735" cy="1299210"/>
          </a:xfrm>
          <a:prstGeom prst="rect">
            <a:avLst/>
          </a:prstGeom>
          <a:ln w="9525">
            <a:solidFill>
              <a:srgbClr val="000066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179070" marR="240029">
              <a:lnSpc>
                <a:spcPct val="150000"/>
              </a:lnSpc>
            </a:pPr>
            <a:r>
              <a:rPr sz="1600" b="1" spc="5" dirty="0">
                <a:solidFill>
                  <a:srgbClr val="3D3D5E"/>
                </a:solidFill>
                <a:latin typeface="Calibri"/>
                <a:cs typeface="Calibri"/>
              </a:rPr>
              <a:t>o</a:t>
            </a:r>
            <a:r>
              <a:rPr sz="1600" b="1" spc="-25" dirty="0">
                <a:solidFill>
                  <a:srgbClr val="3D3D5E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3D3D5E"/>
                </a:solidFill>
                <a:latin typeface="Calibri"/>
                <a:cs typeface="Calibri"/>
              </a:rPr>
              <a:t>t</a:t>
            </a:r>
            <a:r>
              <a:rPr sz="1600" b="1" spc="5" dirty="0">
                <a:solidFill>
                  <a:srgbClr val="3D3D5E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b</a:t>
            </a:r>
            <a:r>
              <a:rPr sz="1600" b="1" spc="-20" dirty="0">
                <a:solidFill>
                  <a:srgbClr val="3D3D5E"/>
                </a:solidFill>
                <a:latin typeface="Calibri"/>
                <a:cs typeface="Calibri"/>
              </a:rPr>
              <a:t>r</a:t>
            </a:r>
            <a:r>
              <a:rPr sz="1600" b="1" spc="-15" dirty="0">
                <a:solidFill>
                  <a:srgbClr val="3D3D5E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- no</a:t>
            </a:r>
            <a:r>
              <a:rPr sz="1600" b="1" spc="-10" dirty="0">
                <a:solidFill>
                  <a:srgbClr val="3D3D5E"/>
                </a:solidFill>
                <a:latin typeface="Calibri"/>
                <a:cs typeface="Calibri"/>
              </a:rPr>
              <a:t>v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emb</a:t>
            </a:r>
            <a:r>
              <a:rPr sz="1600" b="1" spc="-10" dirty="0">
                <a:solidFill>
                  <a:srgbClr val="3D3D5E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4"/>
          <p:cNvSpPr/>
          <p:nvPr/>
        </p:nvSpPr>
        <p:spPr>
          <a:xfrm>
            <a:off x="4283964" y="620776"/>
            <a:ext cx="2646934" cy="1339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5"/>
          <p:cNvSpPr txBox="1"/>
          <p:nvPr/>
        </p:nvSpPr>
        <p:spPr>
          <a:xfrm>
            <a:off x="4283964" y="620776"/>
            <a:ext cx="2647315" cy="1339850"/>
          </a:xfrm>
          <a:prstGeom prst="rect">
            <a:avLst/>
          </a:prstGeom>
          <a:ln w="9524">
            <a:solidFill>
              <a:srgbClr val="000066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179070" marR="220979">
              <a:lnSpc>
                <a:spcPct val="150000"/>
              </a:lnSpc>
            </a:pPr>
            <a:r>
              <a:rPr sz="1600" b="1" spc="-10" dirty="0">
                <a:solidFill>
                  <a:srgbClr val="3D3D5E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3D3D5E"/>
                </a:solidFill>
                <a:latin typeface="Calibri"/>
                <a:cs typeface="Calibri"/>
              </a:rPr>
              <a:t>v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em</a:t>
            </a:r>
            <a:r>
              <a:rPr sz="1600" b="1" spc="-10" dirty="0">
                <a:solidFill>
                  <a:srgbClr val="3D3D5E"/>
                </a:solidFill>
                <a:latin typeface="Calibri"/>
                <a:cs typeface="Calibri"/>
              </a:rPr>
              <a:t>b</a:t>
            </a:r>
            <a:r>
              <a:rPr sz="1600" b="1" spc="-20" dirty="0">
                <a:solidFill>
                  <a:srgbClr val="3D3D5E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- 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d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i</a:t>
            </a:r>
            <a:r>
              <a:rPr sz="1600" b="1" spc="5" dirty="0">
                <a:solidFill>
                  <a:srgbClr val="3D3D5E"/>
                </a:solidFill>
                <a:latin typeface="Calibri"/>
                <a:cs typeface="Calibri"/>
              </a:rPr>
              <a:t>c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emb</a:t>
            </a:r>
            <a:r>
              <a:rPr sz="1600" b="1" spc="-20" dirty="0">
                <a:solidFill>
                  <a:srgbClr val="3D3D5E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e- </a:t>
            </a:r>
            <a:r>
              <a:rPr sz="1600" b="1" spc="-15" dirty="0">
                <a:solidFill>
                  <a:srgbClr val="3D3D5E"/>
                </a:solidFill>
                <a:latin typeface="Calibri"/>
                <a:cs typeface="Calibri"/>
              </a:rPr>
              <a:t>g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en</a:t>
            </a:r>
            <a:r>
              <a:rPr sz="1600" b="1" spc="-10" dirty="0">
                <a:solidFill>
                  <a:srgbClr val="3D3D5E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a</a:t>
            </a:r>
            <a:r>
              <a:rPr sz="1600" b="1" spc="5" dirty="0">
                <a:solidFill>
                  <a:srgbClr val="3D3D5E"/>
                </a:solidFill>
                <a:latin typeface="Calibri"/>
                <a:cs typeface="Calibri"/>
              </a:rPr>
              <a:t>io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- </a:t>
            </a:r>
            <a:r>
              <a:rPr sz="1600" b="1" spc="-25" dirty="0">
                <a:solidFill>
                  <a:srgbClr val="3D3D5E"/>
                </a:solidFill>
                <a:latin typeface="Calibri"/>
                <a:cs typeface="Calibri"/>
              </a:rPr>
              <a:t>f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eb</a:t>
            </a:r>
            <a:r>
              <a:rPr sz="1600" b="1" spc="-10" dirty="0">
                <a:solidFill>
                  <a:srgbClr val="3D3D5E"/>
                </a:solidFill>
                <a:latin typeface="Calibri"/>
                <a:cs typeface="Calibri"/>
              </a:rPr>
              <a:t>b</a:t>
            </a:r>
            <a:r>
              <a:rPr sz="1600" b="1" spc="-40" dirty="0">
                <a:solidFill>
                  <a:srgbClr val="3D3D5E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a</a:t>
            </a:r>
            <a:r>
              <a:rPr sz="1600" b="1" spc="5" dirty="0">
                <a:solidFill>
                  <a:srgbClr val="3D3D5E"/>
                </a:solidFill>
                <a:latin typeface="Calibri"/>
                <a:cs typeface="Calibri"/>
              </a:rPr>
              <a:t>io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- 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mar</a:t>
            </a:r>
            <a:r>
              <a:rPr sz="1600" b="1" spc="-25" dirty="0">
                <a:solidFill>
                  <a:srgbClr val="3D3D5E"/>
                </a:solidFill>
                <a:latin typeface="Calibri"/>
                <a:cs typeface="Calibri"/>
              </a:rPr>
              <a:t>z</a:t>
            </a:r>
            <a:r>
              <a:rPr sz="1600" b="1" spc="5" dirty="0">
                <a:solidFill>
                  <a:srgbClr val="3D3D5E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- ap</a:t>
            </a:r>
            <a:r>
              <a:rPr sz="1600" b="1" spc="-10" dirty="0">
                <a:solidFill>
                  <a:srgbClr val="3D3D5E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ile- 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ma</a:t>
            </a:r>
            <a:r>
              <a:rPr sz="1600" b="1" spc="10" dirty="0">
                <a:solidFill>
                  <a:srgbClr val="3D3D5E"/>
                </a:solidFill>
                <a:latin typeface="Calibri"/>
                <a:cs typeface="Calibri"/>
              </a:rPr>
              <a:t>g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gio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6"/>
          <p:cNvSpPr/>
          <p:nvPr/>
        </p:nvSpPr>
        <p:spPr>
          <a:xfrm>
            <a:off x="7660258" y="620776"/>
            <a:ext cx="800214" cy="1339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7"/>
          <p:cNvSpPr txBox="1"/>
          <p:nvPr/>
        </p:nvSpPr>
        <p:spPr>
          <a:xfrm>
            <a:off x="7660258" y="620776"/>
            <a:ext cx="800735" cy="1339850"/>
          </a:xfrm>
          <a:prstGeom prst="rect">
            <a:avLst/>
          </a:prstGeom>
          <a:ln w="9525">
            <a:solidFill>
              <a:srgbClr val="000066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24790" marR="449580" indent="-45720">
              <a:lnSpc>
                <a:spcPct val="150200"/>
              </a:lnSpc>
            </a:pP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Ma</a:t>
            </a:r>
            <a:r>
              <a:rPr sz="1600" b="1" spc="10" dirty="0">
                <a:solidFill>
                  <a:srgbClr val="3D3D5E"/>
                </a:solidFill>
                <a:latin typeface="Calibri"/>
                <a:cs typeface="Calibri"/>
              </a:rPr>
              <a:t>g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gi</a:t>
            </a:r>
            <a:r>
              <a:rPr sz="1600" b="1" spc="10" dirty="0">
                <a:solidFill>
                  <a:srgbClr val="3D3D5E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- 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giug</a:t>
            </a:r>
            <a:r>
              <a:rPr sz="1600" b="1" spc="-10" dirty="0">
                <a:solidFill>
                  <a:srgbClr val="3D3D5E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28"/>
          <p:cNvSpPr txBox="1"/>
          <p:nvPr/>
        </p:nvSpPr>
        <p:spPr>
          <a:xfrm>
            <a:off x="1619250" y="4076636"/>
            <a:ext cx="2040255" cy="646430"/>
          </a:xfrm>
          <a:prstGeom prst="rect">
            <a:avLst/>
          </a:prstGeom>
          <a:solidFill>
            <a:srgbClr val="0F243E"/>
          </a:solidFill>
          <a:ln w="9525">
            <a:solidFill>
              <a:srgbClr val="0000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9207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zio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unni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29"/>
          <p:cNvSpPr txBox="1"/>
          <p:nvPr/>
        </p:nvSpPr>
        <p:spPr>
          <a:xfrm>
            <a:off x="2124075" y="4797425"/>
            <a:ext cx="2038350" cy="923925"/>
          </a:xfrm>
          <a:prstGeom prst="rect">
            <a:avLst/>
          </a:prstGeom>
          <a:solidFill>
            <a:srgbClr val="0F243E"/>
          </a:solidFill>
          <a:ln w="9525">
            <a:solidFill>
              <a:srgbClr val="0000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 marR="9461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alunni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altri B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0"/>
          <p:cNvSpPr/>
          <p:nvPr/>
        </p:nvSpPr>
        <p:spPr>
          <a:xfrm>
            <a:off x="7827898" y="2060575"/>
            <a:ext cx="114300" cy="2881630"/>
          </a:xfrm>
          <a:custGeom>
            <a:avLst/>
            <a:gdLst/>
            <a:ahLst/>
            <a:cxnLst/>
            <a:rect l="l" t="t" r="r" b="b"/>
            <a:pathLst>
              <a:path w="114300" h="2881629">
                <a:moveTo>
                  <a:pt x="76200" y="95250"/>
                </a:moveTo>
                <a:lnTo>
                  <a:pt x="38100" y="95250"/>
                </a:lnTo>
                <a:lnTo>
                  <a:pt x="38100" y="2881376"/>
                </a:lnTo>
                <a:lnTo>
                  <a:pt x="76200" y="2881376"/>
                </a:lnTo>
                <a:lnTo>
                  <a:pt x="76200" y="95250"/>
                </a:lnTo>
                <a:close/>
              </a:path>
              <a:path w="114300" h="2881629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881629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5"/>
          <p:cNvSpPr txBox="1"/>
          <p:nvPr/>
        </p:nvSpPr>
        <p:spPr>
          <a:xfrm>
            <a:off x="107950" y="2463863"/>
            <a:ext cx="1943100" cy="370205"/>
          </a:xfrm>
          <a:prstGeom prst="rect">
            <a:avLst/>
          </a:prstGeom>
          <a:solidFill>
            <a:srgbClr val="0F243E"/>
          </a:solidFill>
          <a:ln w="9525">
            <a:solidFill>
              <a:srgbClr val="0000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alisi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lla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cla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4000" cy="720090"/>
          </a:xfrm>
          <a:custGeom>
            <a:avLst/>
            <a:gdLst/>
            <a:ahLst/>
            <a:cxnLst/>
            <a:rect l="l" t="t" r="r" b="b"/>
            <a:pathLst>
              <a:path w="9144000" h="720090">
                <a:moveTo>
                  <a:pt x="0" y="0"/>
                </a:moveTo>
                <a:lnTo>
                  <a:pt x="9144000" y="0"/>
                </a:lnTo>
                <a:lnTo>
                  <a:pt x="9144000" y="720089"/>
                </a:lnTo>
                <a:lnTo>
                  <a:pt x="0" y="720089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"/>
          <p:cNvSpPr txBox="1">
            <a:spLocks/>
          </p:cNvSpPr>
          <p:nvPr/>
        </p:nvSpPr>
        <p:spPr>
          <a:xfrm>
            <a:off x="251520" y="132311"/>
            <a:ext cx="8640960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3663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-1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rima</a:t>
            </a:r>
            <a:r>
              <a:rPr kumimoji="0" lang="it-IT" sz="24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tappa</a:t>
            </a:r>
            <a:endParaRPr kumimoji="0" lang="it-IT" sz="2400" b="1" i="0" u="none" strike="noStrike" kern="1200" cap="none" spc="-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object 2"/>
          <p:cNvSpPr txBox="1"/>
          <p:nvPr/>
        </p:nvSpPr>
        <p:spPr>
          <a:xfrm>
            <a:off x="2339975" y="1773301"/>
            <a:ext cx="6696075" cy="4713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0770">
              <a:lnSpc>
                <a:spcPct val="100000"/>
              </a:lnSpc>
              <a:tabLst>
                <a:tab pos="4171950" algn="l"/>
              </a:tabLst>
            </a:pPr>
            <a:r>
              <a:rPr sz="1800" spc="-15" baseline="-13888" dirty="0">
                <a:solidFill>
                  <a:srgbClr val="000066"/>
                </a:solidFill>
                <a:latin typeface="Trebuchet MS"/>
                <a:cs typeface="Trebuchet MS"/>
              </a:rPr>
              <a:t>3</a:t>
            </a:r>
            <a:r>
              <a:rPr sz="1800" baseline="-13888" dirty="0">
                <a:solidFill>
                  <a:srgbClr val="000066"/>
                </a:solidFill>
                <a:latin typeface="Trebuchet MS"/>
                <a:cs typeface="Trebuchet MS"/>
              </a:rPr>
              <a:t>9	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sz="1100" spc="-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1F487C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ar</a:t>
            </a:r>
            <a:r>
              <a:rPr sz="1100" spc="-10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ia</a:t>
            </a:r>
            <a:r>
              <a:rPr sz="1100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–</a:t>
            </a:r>
            <a:r>
              <a:rPr sz="11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orma</a:t>
            </a:r>
            <a:r>
              <a:rPr sz="1100" spc="-5" dirty="0">
                <a:solidFill>
                  <a:srgbClr val="1F487C"/>
                </a:solidFill>
                <a:latin typeface="Calibri"/>
                <a:cs typeface="Calibri"/>
              </a:rPr>
              <a:t>z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io</a:t>
            </a:r>
            <a:r>
              <a:rPr sz="1100" spc="-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BES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5"/>
          <p:cNvSpPr/>
          <p:nvPr/>
        </p:nvSpPr>
        <p:spPr>
          <a:xfrm>
            <a:off x="0" y="1314450"/>
            <a:ext cx="8569325" cy="228600"/>
          </a:xfrm>
          <a:custGeom>
            <a:avLst/>
            <a:gdLst/>
            <a:ahLst/>
            <a:cxnLst/>
            <a:rect l="l" t="t" r="r" b="b"/>
            <a:pathLst>
              <a:path w="8569325" h="228600">
                <a:moveTo>
                  <a:pt x="8340725" y="0"/>
                </a:moveTo>
                <a:lnTo>
                  <a:pt x="8340725" y="228600"/>
                </a:lnTo>
                <a:lnTo>
                  <a:pt x="8493125" y="152400"/>
                </a:lnTo>
                <a:lnTo>
                  <a:pt x="8378825" y="152400"/>
                </a:lnTo>
                <a:lnTo>
                  <a:pt x="8378825" y="76200"/>
                </a:lnTo>
                <a:lnTo>
                  <a:pt x="8493125" y="76200"/>
                </a:lnTo>
                <a:lnTo>
                  <a:pt x="8340725" y="0"/>
                </a:lnTo>
              </a:path>
              <a:path w="8569325" h="228600">
                <a:moveTo>
                  <a:pt x="8340725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0" y="152400"/>
                </a:lnTo>
                <a:lnTo>
                  <a:pt x="8340725" y="152400"/>
                </a:lnTo>
                <a:lnTo>
                  <a:pt x="8340725" y="76200"/>
                </a:lnTo>
              </a:path>
              <a:path w="8569325" h="228600">
                <a:moveTo>
                  <a:pt x="8493125" y="76200"/>
                </a:moveTo>
                <a:lnTo>
                  <a:pt x="8378825" y="76200"/>
                </a:lnTo>
                <a:lnTo>
                  <a:pt x="8378825" y="152400"/>
                </a:lnTo>
                <a:lnTo>
                  <a:pt x="8493125" y="152400"/>
                </a:lnTo>
                <a:lnTo>
                  <a:pt x="8569325" y="114300"/>
                </a:lnTo>
                <a:lnTo>
                  <a:pt x="8493125" y="76200"/>
                </a:lnTo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6"/>
          <p:cNvSpPr/>
          <p:nvPr/>
        </p:nvSpPr>
        <p:spPr>
          <a:xfrm>
            <a:off x="0" y="1911413"/>
            <a:ext cx="1906905" cy="370205"/>
          </a:xfrm>
          <a:custGeom>
            <a:avLst/>
            <a:gdLst/>
            <a:ahLst/>
            <a:cxnLst/>
            <a:rect l="l" t="t" r="r" b="b"/>
            <a:pathLst>
              <a:path w="1906905" h="370205">
                <a:moveTo>
                  <a:pt x="0" y="369887"/>
                </a:moveTo>
                <a:lnTo>
                  <a:pt x="1906587" y="369887"/>
                </a:lnTo>
                <a:lnTo>
                  <a:pt x="1906587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7"/>
          <p:cNvSpPr/>
          <p:nvPr/>
        </p:nvSpPr>
        <p:spPr>
          <a:xfrm>
            <a:off x="0" y="1911413"/>
            <a:ext cx="1906905" cy="370205"/>
          </a:xfrm>
          <a:custGeom>
            <a:avLst/>
            <a:gdLst/>
            <a:ahLst/>
            <a:cxnLst/>
            <a:rect l="l" t="t" r="r" b="b"/>
            <a:pathLst>
              <a:path w="1906905" h="370205">
                <a:moveTo>
                  <a:pt x="0" y="369887"/>
                </a:moveTo>
                <a:lnTo>
                  <a:pt x="1906587" y="369887"/>
                </a:lnTo>
                <a:lnTo>
                  <a:pt x="1906587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8"/>
          <p:cNvSpPr txBox="1"/>
          <p:nvPr/>
        </p:nvSpPr>
        <p:spPr>
          <a:xfrm>
            <a:off x="42163" y="1986660"/>
            <a:ext cx="17824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alisi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lla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cla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9"/>
          <p:cNvSpPr txBox="1"/>
          <p:nvPr/>
        </p:nvSpPr>
        <p:spPr>
          <a:xfrm>
            <a:off x="179387" y="2371788"/>
            <a:ext cx="2087880" cy="376555"/>
          </a:xfrm>
          <a:prstGeom prst="rect">
            <a:avLst/>
          </a:prstGeom>
          <a:solidFill>
            <a:srgbClr val="0F243E"/>
          </a:solidFill>
          <a:ln w="9525">
            <a:solidFill>
              <a:srgbClr val="0000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ivid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B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10"/>
          <p:cNvSpPr/>
          <p:nvPr/>
        </p:nvSpPr>
        <p:spPr>
          <a:xfrm>
            <a:off x="1285875" y="571500"/>
            <a:ext cx="800214" cy="1308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1"/>
          <p:cNvSpPr/>
          <p:nvPr/>
        </p:nvSpPr>
        <p:spPr>
          <a:xfrm>
            <a:off x="1285875" y="571500"/>
            <a:ext cx="800735" cy="1308735"/>
          </a:xfrm>
          <a:custGeom>
            <a:avLst/>
            <a:gdLst/>
            <a:ahLst/>
            <a:cxnLst/>
            <a:rect l="l" t="t" r="r" b="b"/>
            <a:pathLst>
              <a:path w="800735" h="1308735">
                <a:moveTo>
                  <a:pt x="0" y="1308227"/>
                </a:moveTo>
                <a:lnTo>
                  <a:pt x="800214" y="1308227"/>
                </a:lnTo>
                <a:lnTo>
                  <a:pt x="800214" y="0"/>
                </a:lnTo>
                <a:lnTo>
                  <a:pt x="0" y="0"/>
                </a:lnTo>
                <a:lnTo>
                  <a:pt x="0" y="1308227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2"/>
          <p:cNvSpPr txBox="1"/>
          <p:nvPr/>
        </p:nvSpPr>
        <p:spPr>
          <a:xfrm>
            <a:off x="1403248" y="758145"/>
            <a:ext cx="594360" cy="9505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3D3D5E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3D3D5E"/>
                </a:solidFill>
                <a:latin typeface="Calibri"/>
                <a:cs typeface="Calibri"/>
              </a:rPr>
              <a:t>tt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em</a:t>
            </a:r>
            <a:r>
              <a:rPr sz="1600" b="1" spc="-10" dirty="0">
                <a:solidFill>
                  <a:srgbClr val="3D3D5E"/>
                </a:solidFill>
                <a:latin typeface="Calibri"/>
                <a:cs typeface="Calibri"/>
              </a:rPr>
              <a:t>b</a:t>
            </a:r>
            <a:r>
              <a:rPr sz="1600" b="1" spc="-20" dirty="0">
                <a:solidFill>
                  <a:srgbClr val="3D3D5E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e-</a:t>
            </a:r>
            <a:endParaRPr sz="1600">
              <a:latin typeface="Calibri"/>
              <a:cs typeface="Calibri"/>
            </a:endParaRPr>
          </a:p>
          <a:p>
            <a:pPr marR="99060" algn="ctr">
              <a:lnSpc>
                <a:spcPct val="100000"/>
              </a:lnSpc>
              <a:spcBef>
                <a:spcPts val="960"/>
              </a:spcBef>
            </a:pP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o</a:t>
            </a:r>
            <a:r>
              <a:rPr sz="1600" b="1" spc="-25" dirty="0">
                <a:solidFill>
                  <a:srgbClr val="3D3D5E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3D3D5E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b</a:t>
            </a:r>
            <a:r>
              <a:rPr sz="1600" b="1" spc="-20" dirty="0">
                <a:solidFill>
                  <a:srgbClr val="3D3D5E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13"/>
          <p:cNvSpPr/>
          <p:nvPr/>
        </p:nvSpPr>
        <p:spPr>
          <a:xfrm>
            <a:off x="2339975" y="1773301"/>
            <a:ext cx="6696075" cy="4713605"/>
          </a:xfrm>
          <a:custGeom>
            <a:avLst/>
            <a:gdLst/>
            <a:ahLst/>
            <a:cxnLst/>
            <a:rect l="l" t="t" r="r" b="b"/>
            <a:pathLst>
              <a:path w="6696075" h="4713605">
                <a:moveTo>
                  <a:pt x="0" y="4713224"/>
                </a:moveTo>
                <a:lnTo>
                  <a:pt x="6696075" y="4713224"/>
                </a:lnTo>
                <a:lnTo>
                  <a:pt x="6696075" y="0"/>
                </a:lnTo>
                <a:lnTo>
                  <a:pt x="0" y="0"/>
                </a:lnTo>
                <a:lnTo>
                  <a:pt x="0" y="471322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4"/>
          <p:cNvSpPr/>
          <p:nvPr/>
        </p:nvSpPr>
        <p:spPr>
          <a:xfrm>
            <a:off x="2339975" y="1773301"/>
            <a:ext cx="6696075" cy="4713605"/>
          </a:xfrm>
          <a:custGeom>
            <a:avLst/>
            <a:gdLst/>
            <a:ahLst/>
            <a:cxnLst/>
            <a:rect l="l" t="t" r="r" b="b"/>
            <a:pathLst>
              <a:path w="6696075" h="4713605">
                <a:moveTo>
                  <a:pt x="0" y="4713224"/>
                </a:moveTo>
                <a:lnTo>
                  <a:pt x="6696075" y="4713224"/>
                </a:lnTo>
                <a:lnTo>
                  <a:pt x="6696075" y="0"/>
                </a:lnTo>
                <a:lnTo>
                  <a:pt x="0" y="0"/>
                </a:lnTo>
                <a:lnTo>
                  <a:pt x="0" y="4713224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5"/>
          <p:cNvSpPr txBox="1"/>
          <p:nvPr/>
        </p:nvSpPr>
        <p:spPr>
          <a:xfrm>
            <a:off x="2418968" y="1819301"/>
            <a:ext cx="654551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20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Indicazioni per l’</a:t>
            </a:r>
            <a:r>
              <a:rPr sz="20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</a:t>
            </a:r>
            <a:r>
              <a:rPr sz="20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n</a:t>
            </a:r>
            <a:r>
              <a:rPr sz="2000" b="1" spc="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</a:t>
            </a:r>
            <a:r>
              <a:rPr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lisi</a:t>
            </a:r>
            <a:r>
              <a:rPr sz="2000" b="1" spc="-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della</a:t>
            </a:r>
            <a:r>
              <a:rPr sz="20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classe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49" name="object 16"/>
          <p:cNvSpPr txBox="1"/>
          <p:nvPr/>
        </p:nvSpPr>
        <p:spPr>
          <a:xfrm>
            <a:off x="2411760" y="2417180"/>
            <a:ext cx="6552728" cy="1743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735"/>
              </a:lnSpc>
              <a:buFont typeface="Arial"/>
              <a:buChar char="•"/>
              <a:tabLst>
                <a:tab pos="356235" algn="l"/>
              </a:tabLst>
            </a:pPr>
            <a:r>
              <a:rPr sz="2400" u="sng" spc="-5" dirty="0" err="1" smtClean="0">
                <a:solidFill>
                  <a:srgbClr val="0000FF"/>
                </a:solidFill>
                <a:latin typeface="Trebuchet MS"/>
                <a:cs typeface="Trebuchet MS"/>
              </a:rPr>
              <a:t>mappa</a:t>
            </a:r>
            <a:r>
              <a:rPr sz="2400" u="sng" spc="5" dirty="0" smtClean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00" u="sng" dirty="0" err="1" smtClean="0">
                <a:solidFill>
                  <a:srgbClr val="0000FF"/>
                </a:solidFill>
                <a:latin typeface="Trebuchet MS"/>
                <a:cs typeface="Trebuchet MS"/>
              </a:rPr>
              <a:t>orientati</a:t>
            </a:r>
            <a:r>
              <a:rPr sz="2400" u="sng" spc="-5" dirty="0" err="1" smtClean="0">
                <a:solidFill>
                  <a:srgbClr val="0000FF"/>
                </a:solidFill>
                <a:latin typeface="Trebuchet MS"/>
                <a:cs typeface="Trebuchet MS"/>
              </a:rPr>
              <a:t>v</a:t>
            </a:r>
            <a:r>
              <a:rPr sz="2400" u="sng" dirty="0" err="1" smtClean="0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r>
              <a:rPr lang="it-IT" sz="2400" dirty="0" smtClean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00" dirty="0" smtClean="0">
                <a:latin typeface="Trebuchet MS"/>
                <a:cs typeface="Trebuchet MS"/>
              </a:rPr>
              <a:t>e</a:t>
            </a:r>
            <a:r>
              <a:rPr sz="2400" spc="5" dirty="0" smtClean="0">
                <a:latin typeface="Trebuchet MS"/>
                <a:cs typeface="Trebuchet MS"/>
              </a:rPr>
              <a:t> </a:t>
            </a:r>
            <a:r>
              <a:rPr sz="2400" u="sng" dirty="0">
                <a:solidFill>
                  <a:srgbClr val="0000FF"/>
                </a:solidFill>
                <a:latin typeface="Trebuchet MS"/>
                <a:cs typeface="Trebuchet MS"/>
              </a:rPr>
              <a:t>griglia</a:t>
            </a:r>
            <a:r>
              <a:rPr sz="2400" u="sng" spc="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00" u="sng" spc="-5" dirty="0">
                <a:solidFill>
                  <a:srgbClr val="0000FF"/>
                </a:solidFill>
                <a:latin typeface="Trebuchet MS"/>
                <a:cs typeface="Trebuchet MS"/>
              </a:rPr>
              <a:t>di</a:t>
            </a:r>
            <a:r>
              <a:rPr sz="2400" u="sng" dirty="0">
                <a:solidFill>
                  <a:srgbClr val="0000FF"/>
                </a:solidFill>
                <a:latin typeface="Trebuchet MS"/>
                <a:cs typeface="Trebuchet MS"/>
              </a:rPr>
              <a:t> rilevazione</a:t>
            </a:r>
            <a:endParaRPr sz="2400" u="sng" dirty="0">
              <a:latin typeface="Trebuchet MS"/>
              <a:cs typeface="Trebuchet MS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latin typeface="Trebuchet MS"/>
                <a:cs typeface="Trebuchet MS"/>
              </a:rPr>
              <a:t>pe</a:t>
            </a:r>
            <a:r>
              <a:rPr sz="2400" dirty="0">
                <a:latin typeface="Trebuchet MS"/>
                <a:cs typeface="Trebuchet MS"/>
              </a:rPr>
              <a:t>r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le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class</a:t>
            </a:r>
            <a:r>
              <a:rPr sz="2400" dirty="0">
                <a:latin typeface="Trebuchet MS"/>
                <a:cs typeface="Trebuchet MS"/>
              </a:rPr>
              <a:t>i </a:t>
            </a:r>
            <a:r>
              <a:rPr sz="1600" spc="-15" dirty="0">
                <a:latin typeface="Trebuchet MS"/>
                <a:cs typeface="Trebuchet MS"/>
              </a:rPr>
              <a:t>[ass</a:t>
            </a:r>
            <a:r>
              <a:rPr sz="1600" spc="-5" dirty="0">
                <a:latin typeface="Trebuchet MS"/>
                <a:cs typeface="Trebuchet MS"/>
              </a:rPr>
              <a:t>u</a:t>
            </a:r>
            <a:r>
              <a:rPr sz="1600" spc="-15" dirty="0">
                <a:latin typeface="Trebuchet MS"/>
                <a:cs typeface="Trebuchet MS"/>
              </a:rPr>
              <a:t>nzion</a:t>
            </a:r>
            <a:r>
              <a:rPr sz="1600" spc="-10" dirty="0">
                <a:latin typeface="Trebuchet MS"/>
                <a:cs typeface="Trebuchet MS"/>
              </a:rPr>
              <a:t>e</a:t>
            </a:r>
            <a:r>
              <a:rPr sz="1600" spc="35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m</a:t>
            </a:r>
            <a:r>
              <a:rPr sz="1600" spc="-25" dirty="0">
                <a:latin typeface="Trebuchet MS"/>
                <a:cs typeface="Trebuchet MS"/>
              </a:rPr>
              <a:t>o</a:t>
            </a:r>
            <a:r>
              <a:rPr sz="1600" spc="-15" dirty="0">
                <a:latin typeface="Trebuchet MS"/>
                <a:cs typeface="Trebuchet MS"/>
              </a:rPr>
              <a:t>d</a:t>
            </a:r>
            <a:r>
              <a:rPr sz="1600" spc="-10" dirty="0">
                <a:latin typeface="Trebuchet MS"/>
                <a:cs typeface="Trebuchet MS"/>
              </a:rPr>
              <a:t>el</a:t>
            </a:r>
            <a:r>
              <a:rPr sz="1600" spc="-15" dirty="0">
                <a:latin typeface="Trebuchet MS"/>
                <a:cs typeface="Trebuchet MS"/>
              </a:rPr>
              <a:t>l</a:t>
            </a:r>
            <a:r>
              <a:rPr sz="1600" spc="-10" dirty="0">
                <a:latin typeface="Trebuchet MS"/>
                <a:cs typeface="Trebuchet MS"/>
              </a:rPr>
              <a:t>o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conc</a:t>
            </a:r>
            <a:r>
              <a:rPr sz="1600" spc="-5" dirty="0">
                <a:latin typeface="Trebuchet MS"/>
                <a:cs typeface="Trebuchet MS"/>
              </a:rPr>
              <a:t>et</a:t>
            </a:r>
            <a:r>
              <a:rPr sz="1600" dirty="0">
                <a:latin typeface="Trebuchet MS"/>
                <a:cs typeface="Trebuchet MS"/>
              </a:rPr>
              <a:t>t</a:t>
            </a:r>
            <a:r>
              <a:rPr sz="1600" spc="-15" dirty="0">
                <a:latin typeface="Trebuchet MS"/>
                <a:cs typeface="Trebuchet MS"/>
              </a:rPr>
              <a:t>ual</a:t>
            </a:r>
            <a:r>
              <a:rPr sz="1600" spc="-10" dirty="0">
                <a:latin typeface="Trebuchet MS"/>
                <a:cs typeface="Trebuchet MS"/>
              </a:rPr>
              <a:t>e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ICF]</a:t>
            </a:r>
            <a:endParaRPr sz="1600" dirty="0">
              <a:latin typeface="Trebuchet MS"/>
              <a:cs typeface="Trebuchet MS"/>
            </a:endParaRPr>
          </a:p>
          <a:p>
            <a:pPr marL="355600" marR="763270" indent="-342900">
              <a:lnSpc>
                <a:spcPct val="94000"/>
              </a:lnSpc>
              <a:spcBef>
                <a:spcPts val="459"/>
              </a:spcBef>
              <a:buFont typeface="Arial"/>
              <a:buChar char="•"/>
              <a:tabLst>
                <a:tab pos="356235" algn="l"/>
              </a:tabLst>
            </a:pPr>
            <a:r>
              <a:rPr sz="2400" u="sng" spc="-20" dirty="0">
                <a:solidFill>
                  <a:srgbClr val="0000FF"/>
                </a:solidFill>
                <a:latin typeface="Trebuchet MS"/>
                <a:cs typeface="Trebuchet MS"/>
              </a:rPr>
              <a:t>prove</a:t>
            </a:r>
            <a:r>
              <a:rPr sz="2400" u="sng" spc="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00" u="sng" spc="-5" dirty="0" err="1">
                <a:solidFill>
                  <a:srgbClr val="0000FF"/>
                </a:solidFill>
                <a:latin typeface="Trebuchet MS"/>
                <a:cs typeface="Trebuchet MS"/>
              </a:rPr>
              <a:t>disciplinari</a:t>
            </a:r>
            <a:r>
              <a:rPr sz="240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600" spc="-15" dirty="0" smtClean="0">
                <a:latin typeface="Trebuchet MS"/>
                <a:cs typeface="Trebuchet MS"/>
              </a:rPr>
              <a:t>(</a:t>
            </a:r>
            <a:r>
              <a:rPr lang="it-IT" sz="1600" spc="-15" dirty="0" smtClean="0">
                <a:latin typeface="Trebuchet MS"/>
                <a:cs typeface="Trebuchet MS"/>
              </a:rPr>
              <a:t>test di ingresso, m</a:t>
            </a:r>
            <a:r>
              <a:rPr sz="1600" spc="-15" dirty="0" err="1" smtClean="0">
                <a:latin typeface="Trebuchet MS"/>
                <a:cs typeface="Trebuchet MS"/>
              </a:rPr>
              <a:t>on</a:t>
            </a:r>
            <a:r>
              <a:rPr sz="1600" spc="-5" dirty="0" err="1" smtClean="0">
                <a:latin typeface="Trebuchet MS"/>
                <a:cs typeface="Trebuchet MS"/>
              </a:rPr>
              <a:t>i</a:t>
            </a:r>
            <a:r>
              <a:rPr sz="1600" spc="-15" dirty="0" err="1" smtClean="0">
                <a:latin typeface="Trebuchet MS"/>
                <a:cs typeface="Trebuchet MS"/>
              </a:rPr>
              <a:t>tora</a:t>
            </a:r>
            <a:r>
              <a:rPr sz="1600" spc="-5" dirty="0" err="1" smtClean="0">
                <a:latin typeface="Trebuchet MS"/>
                <a:cs typeface="Trebuchet MS"/>
              </a:rPr>
              <a:t>g</a:t>
            </a:r>
            <a:r>
              <a:rPr sz="1600" spc="-10" dirty="0" err="1" smtClean="0">
                <a:latin typeface="Trebuchet MS"/>
                <a:cs typeface="Trebuchet MS"/>
              </a:rPr>
              <a:t>gio</a:t>
            </a:r>
            <a:r>
              <a:rPr sz="1600" spc="40" dirty="0" smtClean="0">
                <a:latin typeface="Trebuchet MS"/>
                <a:cs typeface="Trebuchet MS"/>
              </a:rPr>
              <a:t> </a:t>
            </a:r>
            <a:r>
              <a:rPr sz="1600" spc="-15" dirty="0" err="1">
                <a:latin typeface="Trebuchet MS"/>
                <a:cs typeface="Trebuchet MS"/>
              </a:rPr>
              <a:t>d</a:t>
            </a:r>
            <a:r>
              <a:rPr sz="1600" spc="-5" dirty="0" err="1">
                <a:latin typeface="Trebuchet MS"/>
                <a:cs typeface="Trebuchet MS"/>
              </a:rPr>
              <a:t>i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15" dirty="0" err="1" smtClean="0">
                <a:latin typeface="Trebuchet MS"/>
                <a:cs typeface="Trebuchet MS"/>
              </a:rPr>
              <a:t>mag</a:t>
            </a:r>
            <a:r>
              <a:rPr sz="1600" spc="-10" dirty="0" err="1" smtClean="0">
                <a:latin typeface="Trebuchet MS"/>
                <a:cs typeface="Trebuchet MS"/>
              </a:rPr>
              <a:t>gio</a:t>
            </a:r>
            <a:r>
              <a:rPr sz="1600" spc="-10" dirty="0" smtClean="0">
                <a:latin typeface="Trebuchet MS"/>
                <a:cs typeface="Trebuchet MS"/>
              </a:rPr>
              <a:t>,</a:t>
            </a:r>
            <a:r>
              <a:rPr sz="1600" spc="-5" dirty="0" smtClean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a.</a:t>
            </a:r>
            <a:r>
              <a:rPr sz="1600" spc="-5" dirty="0">
                <a:latin typeface="Trebuchet MS"/>
                <a:cs typeface="Trebuchet MS"/>
              </a:rPr>
              <a:t>s</a:t>
            </a:r>
            <a:r>
              <a:rPr sz="1600" spc="-15" dirty="0">
                <a:latin typeface="Trebuchet MS"/>
                <a:cs typeface="Trebuchet MS"/>
              </a:rPr>
              <a:t>.p</a:t>
            </a:r>
            <a:r>
              <a:rPr sz="1600" spc="-5" dirty="0">
                <a:latin typeface="Trebuchet MS"/>
                <a:cs typeface="Trebuchet MS"/>
              </a:rPr>
              <a:t>r</a:t>
            </a:r>
            <a:r>
              <a:rPr sz="1600" spc="-10" dirty="0">
                <a:latin typeface="Trebuchet MS"/>
                <a:cs typeface="Trebuchet MS"/>
              </a:rPr>
              <a:t>e</a:t>
            </a:r>
            <a:r>
              <a:rPr sz="1600" spc="-15" dirty="0">
                <a:latin typeface="Trebuchet MS"/>
                <a:cs typeface="Trebuchet MS"/>
              </a:rPr>
              <a:t>c</a:t>
            </a:r>
            <a:r>
              <a:rPr sz="1600" spc="-5" dirty="0">
                <a:latin typeface="Trebuchet MS"/>
                <a:cs typeface="Trebuchet MS"/>
              </a:rPr>
              <a:t>e</a:t>
            </a:r>
            <a:r>
              <a:rPr sz="1600" spc="-15" dirty="0">
                <a:latin typeface="Trebuchet MS"/>
                <a:cs typeface="Trebuchet MS"/>
              </a:rPr>
              <a:t>d</a:t>
            </a:r>
            <a:r>
              <a:rPr sz="1600" spc="-5" dirty="0">
                <a:latin typeface="Trebuchet MS"/>
                <a:cs typeface="Trebuchet MS"/>
              </a:rPr>
              <a:t>e</a:t>
            </a:r>
            <a:r>
              <a:rPr sz="1600" spc="-15" dirty="0">
                <a:latin typeface="Trebuchet MS"/>
                <a:cs typeface="Trebuchet MS"/>
              </a:rPr>
              <a:t>n</a:t>
            </a:r>
            <a:r>
              <a:rPr sz="1600" spc="-5" dirty="0">
                <a:latin typeface="Trebuchet MS"/>
                <a:cs typeface="Trebuchet MS"/>
              </a:rPr>
              <a:t>t</a:t>
            </a:r>
            <a:r>
              <a:rPr sz="1600" dirty="0">
                <a:latin typeface="Trebuchet MS"/>
                <a:cs typeface="Trebuchet MS"/>
              </a:rPr>
              <a:t>e</a:t>
            </a:r>
            <a:r>
              <a:rPr sz="1600" spc="-10" dirty="0">
                <a:latin typeface="Trebuchet MS"/>
                <a:cs typeface="Trebuchet MS"/>
              </a:rPr>
              <a:t>)</a:t>
            </a:r>
            <a:endParaRPr sz="16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Trebuchet MS"/>
                <a:cs typeface="Trebuchet MS"/>
              </a:rPr>
              <a:t>alt</a:t>
            </a:r>
            <a:r>
              <a:rPr sz="2400" spc="5" dirty="0">
                <a:latin typeface="Trebuchet MS"/>
                <a:cs typeface="Trebuchet MS"/>
              </a:rPr>
              <a:t>r</a:t>
            </a:r>
            <a:r>
              <a:rPr sz="2400" dirty="0">
                <a:latin typeface="Trebuchet MS"/>
                <a:cs typeface="Trebuchet MS"/>
              </a:rPr>
              <a:t>i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strum</a:t>
            </a:r>
            <a:r>
              <a:rPr sz="2400" spc="-5" dirty="0">
                <a:latin typeface="Trebuchet MS"/>
                <a:cs typeface="Trebuchet MS"/>
              </a:rPr>
              <a:t>ent</a:t>
            </a:r>
            <a:r>
              <a:rPr sz="2400" dirty="0">
                <a:latin typeface="Trebuchet MS"/>
                <a:cs typeface="Trebuchet MS"/>
              </a:rPr>
              <a:t>i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</a:t>
            </a:r>
            <a:r>
              <a:rPr sz="2400" dirty="0">
                <a:latin typeface="Trebuchet MS"/>
                <a:cs typeface="Trebuchet MS"/>
              </a:rPr>
              <a:t>i </a:t>
            </a:r>
            <a:r>
              <a:rPr sz="2400" spc="-15" dirty="0">
                <a:latin typeface="Trebuchet MS"/>
                <a:cs typeface="Trebuchet MS"/>
              </a:rPr>
              <a:t>osse</a:t>
            </a:r>
            <a:r>
              <a:rPr sz="2400" spc="-5" dirty="0">
                <a:latin typeface="Trebuchet MS"/>
                <a:cs typeface="Trebuchet MS"/>
              </a:rPr>
              <a:t>r</a:t>
            </a:r>
            <a:r>
              <a:rPr sz="2400" dirty="0">
                <a:latin typeface="Trebuchet MS"/>
                <a:cs typeface="Trebuchet MS"/>
              </a:rPr>
              <a:t>vazione</a:t>
            </a:r>
          </a:p>
        </p:txBody>
      </p:sp>
      <p:sp>
        <p:nvSpPr>
          <p:cNvPr id="50" name="object 17"/>
          <p:cNvSpPr txBox="1"/>
          <p:nvPr/>
        </p:nvSpPr>
        <p:spPr>
          <a:xfrm>
            <a:off x="2411760" y="4509120"/>
            <a:ext cx="6355715" cy="1556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61290" indent="3175">
              <a:lnSpc>
                <a:spcPts val="2590"/>
              </a:lnSpc>
            </a:pPr>
            <a:r>
              <a:rPr lang="it-IT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</a:t>
            </a:r>
            <a:r>
              <a:rPr sz="20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n</a:t>
            </a:r>
            <a:r>
              <a:rPr sz="2000" b="1" spc="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</a:t>
            </a:r>
            <a:r>
              <a:rPr sz="20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</a:t>
            </a:r>
            <a:r>
              <a:rPr sz="2000" b="1" spc="7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v</a:t>
            </a:r>
            <a:r>
              <a:rPr sz="20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iduazion</a:t>
            </a:r>
            <a:r>
              <a:rPr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</a:t>
            </a:r>
            <a:r>
              <a:rPr sz="2000" b="1" spc="-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lunni</a:t>
            </a:r>
            <a:r>
              <a:rPr sz="2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con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bisogni</a:t>
            </a:r>
            <a:r>
              <a:rPr sz="2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educati</a:t>
            </a:r>
            <a:r>
              <a:rPr sz="2000" b="1" spc="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v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 </a:t>
            </a:r>
            <a:r>
              <a:rPr sz="2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</a:t>
            </a:r>
            <a:r>
              <a:rPr sz="2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</a:t>
            </a:r>
            <a:r>
              <a:rPr sz="2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eci</a:t>
            </a:r>
            <a:r>
              <a:rPr sz="2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li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10" dirty="0">
                <a:latin typeface="Trebuchet MS"/>
                <a:cs typeface="Trebuchet MS"/>
              </a:rPr>
              <a:t>ris</a:t>
            </a:r>
            <a:r>
              <a:rPr sz="2400" spc="-5" dirty="0">
                <a:latin typeface="Trebuchet MS"/>
                <a:cs typeface="Trebuchet MS"/>
              </a:rPr>
              <a:t>ultat</a:t>
            </a:r>
            <a:r>
              <a:rPr sz="2400" dirty="0">
                <a:latin typeface="Trebuchet MS"/>
                <a:cs typeface="Trebuchet MS"/>
              </a:rPr>
              <a:t>i</a:t>
            </a:r>
            <a:r>
              <a:rPr sz="2400" spc="3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prov</a:t>
            </a:r>
            <a:r>
              <a:rPr sz="2400" spc="-15" dirty="0">
                <a:latin typeface="Trebuchet MS"/>
                <a:cs typeface="Trebuchet MS"/>
              </a:rPr>
              <a:t>e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</a:t>
            </a:r>
            <a:r>
              <a:rPr sz="2400" dirty="0">
                <a:latin typeface="Trebuchet MS"/>
                <a:cs typeface="Trebuchet MS"/>
              </a:rPr>
              <a:t>i </a:t>
            </a:r>
            <a:r>
              <a:rPr sz="2400" spc="-5" dirty="0">
                <a:latin typeface="Trebuchet MS"/>
                <a:cs typeface="Trebuchet MS"/>
              </a:rPr>
              <a:t>maggio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Trebuchet MS"/>
                <a:cs typeface="Trebuchet MS"/>
              </a:rPr>
              <a:t>altr</a:t>
            </a:r>
            <a:r>
              <a:rPr sz="2400" dirty="0">
                <a:latin typeface="Trebuchet MS"/>
                <a:cs typeface="Trebuchet MS"/>
              </a:rPr>
              <a:t>e</a:t>
            </a:r>
            <a:r>
              <a:rPr sz="2400" spc="3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prov</a:t>
            </a:r>
            <a:r>
              <a:rPr sz="2400" dirty="0">
                <a:latin typeface="Trebuchet MS"/>
                <a:cs typeface="Trebuchet MS"/>
              </a:rPr>
              <a:t>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</a:t>
            </a:r>
            <a:r>
              <a:rPr sz="2400" dirty="0">
                <a:latin typeface="Trebuchet MS"/>
                <a:cs typeface="Trebuchet MS"/>
              </a:rPr>
              <a:t>i </a:t>
            </a:r>
            <a:r>
              <a:rPr sz="2400" spc="-5" dirty="0">
                <a:latin typeface="Trebuchet MS"/>
                <a:cs typeface="Trebuchet MS"/>
              </a:rPr>
              <a:t>tip</a:t>
            </a:r>
            <a:r>
              <a:rPr sz="2400" dirty="0">
                <a:latin typeface="Trebuchet MS"/>
                <a:cs typeface="Trebuchet MS"/>
              </a:rPr>
              <a:t>o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discipl</a:t>
            </a:r>
            <a:r>
              <a:rPr sz="2400" spc="-10" dirty="0">
                <a:latin typeface="Trebuchet MS"/>
                <a:cs typeface="Trebuchet MS"/>
              </a:rPr>
              <a:t>i</a:t>
            </a:r>
            <a:r>
              <a:rPr sz="2400" spc="-5" dirty="0">
                <a:latin typeface="Trebuchet MS"/>
                <a:cs typeface="Trebuchet MS"/>
              </a:rPr>
              <a:t>nare</a:t>
            </a:r>
            <a:r>
              <a:rPr sz="2400" spc="5" dirty="0">
                <a:latin typeface="Trebuchet MS"/>
                <a:cs typeface="Trebuchet MS"/>
              </a:rPr>
              <a:t>/</a:t>
            </a:r>
            <a:r>
              <a:rPr sz="2400" dirty="0">
                <a:latin typeface="Trebuchet MS"/>
                <a:cs typeface="Trebuchet MS"/>
              </a:rPr>
              <a:t>strumentale</a:t>
            </a: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Trebuchet MS"/>
                <a:cs typeface="Trebuchet MS"/>
              </a:rPr>
              <a:t>alt</a:t>
            </a:r>
            <a:r>
              <a:rPr sz="2400" spc="5" dirty="0">
                <a:latin typeface="Trebuchet MS"/>
                <a:cs typeface="Trebuchet MS"/>
              </a:rPr>
              <a:t>r</a:t>
            </a:r>
            <a:r>
              <a:rPr sz="2400" dirty="0">
                <a:latin typeface="Trebuchet MS"/>
                <a:cs typeface="Trebuchet MS"/>
              </a:rPr>
              <a:t>i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strum</a:t>
            </a:r>
            <a:r>
              <a:rPr sz="2400" spc="-5" dirty="0">
                <a:latin typeface="Trebuchet MS"/>
                <a:cs typeface="Trebuchet MS"/>
              </a:rPr>
              <a:t>ent</a:t>
            </a:r>
            <a:r>
              <a:rPr sz="2400" dirty="0">
                <a:latin typeface="Trebuchet MS"/>
                <a:cs typeface="Trebuchet MS"/>
              </a:rPr>
              <a:t>i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</a:t>
            </a:r>
            <a:r>
              <a:rPr sz="2400" dirty="0">
                <a:latin typeface="Trebuchet MS"/>
                <a:cs typeface="Trebuchet MS"/>
              </a:rPr>
              <a:t>i </a:t>
            </a:r>
            <a:r>
              <a:rPr sz="2400" spc="-15" dirty="0">
                <a:latin typeface="Trebuchet MS"/>
                <a:cs typeface="Trebuchet MS"/>
              </a:rPr>
              <a:t>osse</a:t>
            </a:r>
            <a:r>
              <a:rPr sz="2400" spc="-5" dirty="0">
                <a:latin typeface="Trebuchet MS"/>
                <a:cs typeface="Trebuchet MS"/>
              </a:rPr>
              <a:t>r</a:t>
            </a:r>
            <a:r>
              <a:rPr sz="2400" dirty="0">
                <a:latin typeface="Trebuchet MS"/>
                <a:cs typeface="Trebuchet MS"/>
              </a:rPr>
              <a:t>vazione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137"/>
                </a:moveTo>
                <a:lnTo>
                  <a:pt x="9144000" y="719137"/>
                </a:lnTo>
                <a:lnTo>
                  <a:pt x="9144000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20" y="114745"/>
            <a:ext cx="86409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it-IT" sz="32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BES </a:t>
            </a:r>
            <a:r>
              <a:rPr lang="it-IT" sz="24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 Categorie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512" y="908720"/>
            <a:ext cx="8784976" cy="5355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75" dirty="0">
                <a:latin typeface="Arial"/>
                <a:cs typeface="Arial"/>
              </a:rPr>
              <a:t>L</a:t>
            </a:r>
            <a:r>
              <a:rPr sz="2000" spc="-10" dirty="0">
                <a:latin typeface="Arial"/>
                <a:cs typeface="Arial"/>
              </a:rPr>
              <a:t>’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-20" dirty="0">
                <a:latin typeface="Arial"/>
                <a:cs typeface="Arial"/>
              </a:rPr>
              <a:t>a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gni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b="1" spc="-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sz="2000" spc="-20" dirty="0" err="1">
                <a:latin typeface="Arial"/>
                <a:cs typeface="Arial"/>
              </a:rPr>
              <a:t>d</a:t>
            </a:r>
            <a:r>
              <a:rPr sz="2000" spc="-15" dirty="0" err="1">
                <a:latin typeface="Arial"/>
                <a:cs typeface="Arial"/>
              </a:rPr>
              <a:t>uca</a:t>
            </a:r>
            <a:r>
              <a:rPr sz="2000" spc="-10" dirty="0" err="1">
                <a:latin typeface="Arial"/>
                <a:cs typeface="Arial"/>
              </a:rPr>
              <a:t>tivi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</a:t>
            </a:r>
            <a:r>
              <a:rPr sz="2000" spc="-20" dirty="0" err="1" smtClean="0">
                <a:latin typeface="Arial"/>
                <a:cs typeface="Arial"/>
              </a:rPr>
              <a:t>p</a:t>
            </a:r>
            <a:r>
              <a:rPr sz="2000" spc="-15" dirty="0" err="1" smtClean="0">
                <a:latin typeface="Arial"/>
                <a:cs typeface="Arial"/>
              </a:rPr>
              <a:t>ec</a:t>
            </a:r>
            <a:r>
              <a:rPr sz="2000" spc="-5" dirty="0" err="1" smtClean="0">
                <a:latin typeface="Arial"/>
                <a:cs typeface="Arial"/>
              </a:rPr>
              <a:t>i</a:t>
            </a:r>
            <a:r>
              <a:rPr sz="2000" spc="-20" dirty="0" err="1" smtClean="0">
                <a:latin typeface="Arial"/>
                <a:cs typeface="Arial"/>
              </a:rPr>
              <a:t>a</a:t>
            </a:r>
            <a:r>
              <a:rPr sz="2000" spc="-5" dirty="0" err="1" smtClean="0">
                <a:latin typeface="Arial"/>
                <a:cs typeface="Arial"/>
              </a:rPr>
              <a:t>l</a:t>
            </a:r>
            <a:r>
              <a:rPr sz="2000" spc="-10" dirty="0" err="1" smtClean="0">
                <a:latin typeface="Arial"/>
                <a:cs typeface="Arial"/>
              </a:rPr>
              <a:t>i</a:t>
            </a:r>
            <a:r>
              <a:rPr lang="it-IT" sz="2000" spc="-10" dirty="0" smtClean="0">
                <a:latin typeface="Arial"/>
                <a:cs typeface="Arial"/>
              </a:rPr>
              <a:t> </a:t>
            </a:r>
            <a:r>
              <a:rPr sz="2000" spc="-15" dirty="0" err="1" smtClean="0">
                <a:latin typeface="Arial"/>
                <a:cs typeface="Arial"/>
              </a:rPr>
              <a:t>co</a:t>
            </a:r>
            <a:r>
              <a:rPr sz="2000" spc="-20" dirty="0" err="1" smtClean="0">
                <a:latin typeface="Arial"/>
                <a:cs typeface="Arial"/>
              </a:rPr>
              <a:t>mpr</a:t>
            </a:r>
            <a:r>
              <a:rPr sz="2000" spc="-15" dirty="0" err="1" smtClean="0">
                <a:latin typeface="Arial"/>
                <a:cs typeface="Arial"/>
              </a:rPr>
              <a:t>e</a:t>
            </a:r>
            <a:r>
              <a:rPr sz="2000" spc="-20" dirty="0" err="1" smtClean="0">
                <a:latin typeface="Arial"/>
                <a:cs typeface="Arial"/>
              </a:rPr>
              <a:t>nde</a:t>
            </a:r>
            <a:r>
              <a:rPr sz="2000" spc="15" dirty="0" smtClean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“</a:t>
            </a:r>
            <a:r>
              <a:rPr sz="2000" i="1" spc="-15" dirty="0">
                <a:latin typeface="Arial"/>
                <a:cs typeface="Arial"/>
              </a:rPr>
              <a:t>tre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g</a:t>
            </a:r>
            <a:r>
              <a:rPr sz="2000" i="1" spc="-5" dirty="0">
                <a:latin typeface="Arial"/>
                <a:cs typeface="Arial"/>
              </a:rPr>
              <a:t>r</a:t>
            </a:r>
            <a:r>
              <a:rPr sz="2000" i="1" spc="-20" dirty="0">
                <a:latin typeface="Arial"/>
                <a:cs typeface="Arial"/>
              </a:rPr>
              <a:t>an</a:t>
            </a:r>
            <a:r>
              <a:rPr sz="2000" i="1" spc="-15" dirty="0">
                <a:latin typeface="Arial"/>
                <a:cs typeface="Arial"/>
              </a:rPr>
              <a:t>d</a:t>
            </a:r>
            <a:r>
              <a:rPr sz="2000" i="1" spc="-10" dirty="0">
                <a:latin typeface="Arial"/>
                <a:cs typeface="Arial"/>
              </a:rPr>
              <a:t>i</a:t>
            </a:r>
            <a:r>
              <a:rPr sz="2000" i="1" spc="10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so</a:t>
            </a:r>
            <a:r>
              <a:rPr sz="2000" i="1" spc="-10" dirty="0">
                <a:latin typeface="Arial"/>
                <a:cs typeface="Arial"/>
              </a:rPr>
              <a:t>tt</a:t>
            </a:r>
            <a:r>
              <a:rPr sz="2000" i="1" spc="5" dirty="0">
                <a:latin typeface="Arial"/>
                <a:cs typeface="Arial"/>
              </a:rPr>
              <a:t>o</a:t>
            </a:r>
            <a:r>
              <a:rPr sz="2000" i="1" spc="-10" dirty="0">
                <a:latin typeface="Arial"/>
                <a:cs typeface="Arial"/>
              </a:rPr>
              <a:t>-</a:t>
            </a:r>
            <a:r>
              <a:rPr sz="2000" i="1" spc="-15" dirty="0" err="1">
                <a:latin typeface="Arial"/>
                <a:cs typeface="Arial"/>
              </a:rPr>
              <a:t>categor</a:t>
            </a:r>
            <a:r>
              <a:rPr sz="2000" i="1" spc="-5" dirty="0" err="1">
                <a:latin typeface="Arial"/>
                <a:cs typeface="Arial"/>
              </a:rPr>
              <a:t>i</a:t>
            </a:r>
            <a:r>
              <a:rPr sz="2000" i="1" spc="-20" dirty="0" err="1">
                <a:latin typeface="Arial"/>
                <a:cs typeface="Arial"/>
              </a:rPr>
              <a:t>e</a:t>
            </a:r>
            <a:r>
              <a:rPr sz="2000" i="1" spc="0" dirty="0" smtClean="0">
                <a:latin typeface="Arial"/>
                <a:cs typeface="Arial"/>
              </a:rPr>
              <a:t>”</a:t>
            </a:r>
            <a:r>
              <a:rPr sz="2000" spc="-10" dirty="0" smtClean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376555" indent="-363855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  <a:tabLst>
                <a:tab pos="377190" algn="l"/>
              </a:tabLst>
            </a:pPr>
            <a:r>
              <a:rPr lang="it-IT" sz="24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</a:t>
            </a:r>
            <a:r>
              <a:rPr sz="24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sz="24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sa</a:t>
            </a:r>
            <a:r>
              <a:rPr sz="24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</a:t>
            </a:r>
            <a:r>
              <a:rPr sz="24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sz="24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li</a:t>
            </a:r>
            <a:r>
              <a:rPr sz="24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</a:t>
            </a:r>
            <a:r>
              <a:rPr sz="24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à</a:t>
            </a:r>
            <a:r>
              <a:rPr lang="it-IT" sz="24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it-IT" sz="20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(L.104/92)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376555" indent="-363855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  <a:tabLst>
                <a:tab pos="377190" algn="l"/>
              </a:tabLst>
            </a:pPr>
            <a:r>
              <a:rPr lang="it-IT" sz="24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</a:t>
            </a:r>
            <a:r>
              <a:rPr sz="24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sz="24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sturbi</a:t>
            </a:r>
            <a:r>
              <a:rPr sz="24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it-IT" sz="24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sz="24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</a:t>
            </a:r>
            <a:r>
              <a:rPr sz="24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olu</a:t>
            </a:r>
            <a:r>
              <a:rPr sz="24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tivi</a:t>
            </a:r>
            <a:r>
              <a:rPr sz="24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it-IT" sz="24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</a:t>
            </a:r>
            <a:r>
              <a:rPr sz="24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pe</a:t>
            </a:r>
            <a:r>
              <a:rPr sz="24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</a:t>
            </a:r>
            <a:r>
              <a:rPr sz="24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ifici</a:t>
            </a:r>
            <a:r>
              <a:rPr lang="it-IT" sz="24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it-IT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(L.170/10 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it-IT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-</a:t>
            </a:r>
            <a:r>
              <a:rPr lang="it-IT" spc="-10" dirty="0" smtClean="0">
                <a:latin typeface="Arial"/>
                <a:cs typeface="Arial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Dir. Min. 27 dicembre 2012 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</a:t>
            </a:r>
            <a:r>
              <a:rPr lang="it-IT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</a:t>
            </a:r>
            <a:endParaRPr lang="it-IT" spc="-1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625475" indent="-266700">
              <a:buFont typeface="Arial" pitchFamily="34" charset="0"/>
              <a:buChar char="•"/>
            </a:pPr>
            <a:r>
              <a:rPr lang="it-IT" sz="2000" dirty="0" smtClean="0"/>
              <a:t>I </a:t>
            </a:r>
            <a:r>
              <a:rPr lang="it-IT" sz="2400" b="1" dirty="0" smtClean="0">
                <a:solidFill>
                  <a:srgbClr val="FF0000"/>
                </a:solidFill>
              </a:rPr>
              <a:t>D</a:t>
            </a:r>
            <a:r>
              <a:rPr lang="it-IT" sz="2000" dirty="0" smtClean="0"/>
              <a:t>isturbi </a:t>
            </a:r>
            <a:r>
              <a:rPr lang="it-IT" sz="2400" b="1" dirty="0" smtClean="0">
                <a:solidFill>
                  <a:srgbClr val="FF0000"/>
                </a:solidFill>
              </a:rPr>
              <a:t>S</a:t>
            </a:r>
            <a:r>
              <a:rPr lang="it-IT" sz="2000" dirty="0" smtClean="0"/>
              <a:t>pecifici dell’</a:t>
            </a:r>
            <a:r>
              <a:rPr lang="it-IT" sz="2400" b="1" dirty="0" smtClean="0">
                <a:solidFill>
                  <a:srgbClr val="FF0000"/>
                </a:solidFill>
              </a:rPr>
              <a:t>A</a:t>
            </a:r>
            <a:r>
              <a:rPr lang="it-IT" sz="2000" dirty="0" smtClean="0"/>
              <a:t>pprendimento 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it-IT" sz="2000" dirty="0" smtClean="0"/>
              <a:t>, </a:t>
            </a:r>
            <a:r>
              <a:rPr lang="it-IT" sz="1400" dirty="0" smtClean="0"/>
              <a:t>(dislessia, </a:t>
            </a:r>
            <a:r>
              <a:rPr lang="it-IT" sz="1400" spc="-15" dirty="0" smtClean="0">
                <a:cs typeface="Arial"/>
              </a:rPr>
              <a:t>di</a:t>
            </a:r>
            <a:r>
              <a:rPr lang="it-IT" sz="1400" spc="-5" dirty="0" smtClean="0">
                <a:cs typeface="Arial"/>
              </a:rPr>
              <a:t>s</a:t>
            </a:r>
            <a:r>
              <a:rPr lang="it-IT" sz="1400" spc="-20" dirty="0" smtClean="0">
                <a:cs typeface="Arial"/>
              </a:rPr>
              <a:t>g</a:t>
            </a:r>
            <a:r>
              <a:rPr lang="it-IT" sz="1400" spc="-5" dirty="0" smtClean="0">
                <a:cs typeface="Arial"/>
              </a:rPr>
              <a:t>r</a:t>
            </a:r>
            <a:r>
              <a:rPr lang="it-IT" sz="1400" spc="-15" dirty="0" smtClean="0">
                <a:cs typeface="Arial"/>
              </a:rPr>
              <a:t>af</a:t>
            </a:r>
            <a:r>
              <a:rPr lang="it-IT" sz="1400" spc="-5" dirty="0" smtClean="0">
                <a:cs typeface="Arial"/>
              </a:rPr>
              <a:t>i</a:t>
            </a:r>
            <a:r>
              <a:rPr lang="it-IT" sz="1400" spc="-15" dirty="0" smtClean="0">
                <a:cs typeface="Arial"/>
              </a:rPr>
              <a:t>a,</a:t>
            </a:r>
            <a:r>
              <a:rPr lang="it-IT" sz="1400" spc="5" dirty="0" smtClean="0">
                <a:cs typeface="Arial"/>
              </a:rPr>
              <a:t> </a:t>
            </a:r>
            <a:r>
              <a:rPr lang="it-IT" sz="1400" spc="-20" dirty="0" err="1" smtClean="0">
                <a:cs typeface="Arial"/>
              </a:rPr>
              <a:t>d</a:t>
            </a:r>
            <a:r>
              <a:rPr lang="it-IT" sz="1400" spc="-5" dirty="0" err="1" smtClean="0">
                <a:cs typeface="Arial"/>
              </a:rPr>
              <a:t>i</a:t>
            </a:r>
            <a:r>
              <a:rPr lang="it-IT" sz="1400" spc="-15" dirty="0" err="1" smtClean="0">
                <a:cs typeface="Arial"/>
              </a:rPr>
              <a:t>so</a:t>
            </a:r>
            <a:r>
              <a:rPr lang="it-IT" sz="1400" spc="-10" dirty="0" err="1" smtClean="0">
                <a:cs typeface="Arial"/>
              </a:rPr>
              <a:t>rto</a:t>
            </a:r>
            <a:r>
              <a:rPr lang="it-IT" sz="1400" spc="-20" dirty="0" err="1" smtClean="0">
                <a:cs typeface="Arial"/>
              </a:rPr>
              <a:t>g</a:t>
            </a:r>
            <a:r>
              <a:rPr lang="it-IT" sz="1400" spc="-5" dirty="0" err="1" smtClean="0">
                <a:cs typeface="Arial"/>
              </a:rPr>
              <a:t>r</a:t>
            </a:r>
            <a:r>
              <a:rPr lang="it-IT" sz="1400" spc="-15" dirty="0" err="1" smtClean="0">
                <a:cs typeface="Arial"/>
              </a:rPr>
              <a:t>af</a:t>
            </a:r>
            <a:r>
              <a:rPr lang="it-IT" sz="1400" spc="-5" dirty="0" err="1" smtClean="0">
                <a:cs typeface="Arial"/>
              </a:rPr>
              <a:t>i</a:t>
            </a:r>
            <a:r>
              <a:rPr lang="it-IT" sz="1400" spc="-15" dirty="0" err="1" smtClean="0">
                <a:cs typeface="Arial"/>
              </a:rPr>
              <a:t>a</a:t>
            </a:r>
            <a:r>
              <a:rPr lang="it-IT" sz="1400" spc="-15" dirty="0" smtClean="0">
                <a:cs typeface="Arial"/>
              </a:rPr>
              <a:t>,</a:t>
            </a:r>
            <a:r>
              <a:rPr lang="it-IT" sz="1400" spc="-5" dirty="0" smtClean="0">
                <a:cs typeface="Arial"/>
              </a:rPr>
              <a:t> </a:t>
            </a:r>
            <a:r>
              <a:rPr lang="it-IT" sz="1400" spc="-15" dirty="0" err="1" smtClean="0">
                <a:cs typeface="Arial"/>
              </a:rPr>
              <a:t>di</a:t>
            </a:r>
            <a:r>
              <a:rPr lang="it-IT" sz="1400" spc="-5" dirty="0" err="1" smtClean="0">
                <a:cs typeface="Arial"/>
              </a:rPr>
              <a:t>s</a:t>
            </a:r>
            <a:r>
              <a:rPr lang="it-IT" sz="1400" spc="-15" dirty="0" err="1" smtClean="0">
                <a:cs typeface="Arial"/>
              </a:rPr>
              <a:t>ca</a:t>
            </a:r>
            <a:r>
              <a:rPr lang="it-IT" sz="1400" spc="-10" dirty="0" err="1" smtClean="0">
                <a:cs typeface="Arial"/>
              </a:rPr>
              <a:t>lc</a:t>
            </a:r>
            <a:r>
              <a:rPr lang="it-IT" sz="1400" spc="-20" dirty="0" err="1" smtClean="0">
                <a:cs typeface="Arial"/>
              </a:rPr>
              <a:t>u</a:t>
            </a:r>
            <a:r>
              <a:rPr lang="it-IT" sz="1400" spc="-5" dirty="0" err="1" smtClean="0">
                <a:cs typeface="Arial"/>
              </a:rPr>
              <a:t>l</a:t>
            </a:r>
            <a:r>
              <a:rPr lang="it-IT" sz="1400" spc="-10" dirty="0" err="1" smtClean="0">
                <a:cs typeface="Arial"/>
              </a:rPr>
              <a:t>i</a:t>
            </a:r>
            <a:r>
              <a:rPr lang="it-IT" sz="1400" spc="-15" dirty="0" err="1" smtClean="0">
                <a:cs typeface="Arial"/>
              </a:rPr>
              <a:t>a</a:t>
            </a:r>
            <a:r>
              <a:rPr lang="it-IT" sz="1400" spc="-10" dirty="0" smtClean="0">
                <a:cs typeface="Arial"/>
              </a:rPr>
              <a:t>,</a:t>
            </a:r>
            <a:r>
              <a:rPr lang="it-IT" sz="1400" spc="-5" dirty="0" smtClean="0">
                <a:cs typeface="Arial"/>
              </a:rPr>
              <a:t> ..</a:t>
            </a:r>
            <a:r>
              <a:rPr lang="it-IT" sz="1400" spc="-30" dirty="0" smtClean="0">
                <a:cs typeface="Arial"/>
              </a:rPr>
              <a:t>.)</a:t>
            </a:r>
            <a:endParaRPr lang="it-IT" sz="1400" dirty="0" smtClean="0"/>
          </a:p>
          <a:p>
            <a:pPr marL="625475" indent="-266700">
              <a:buFont typeface="Arial" pitchFamily="34" charset="0"/>
              <a:buChar char="•"/>
            </a:pPr>
            <a:r>
              <a:rPr lang="it-IT" sz="2000" dirty="0" smtClean="0"/>
              <a:t>I Deficit 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</a:t>
            </a:r>
            <a:endParaRPr lang="it-IT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90588" indent="-266700">
              <a:buFont typeface="Cambria Math" pitchFamily="18" charset="0"/>
              <a:buChar char="⋅"/>
            </a:pPr>
            <a:r>
              <a:rPr lang="it-IT" sz="2000" dirty="0" smtClean="0"/>
              <a:t>del linguaggio, </a:t>
            </a:r>
          </a:p>
          <a:p>
            <a:pPr marL="890588" indent="-266700">
              <a:buFont typeface="Cambria Math" pitchFamily="18" charset="0"/>
              <a:buChar char="⋅"/>
            </a:pPr>
            <a:r>
              <a:rPr lang="it-IT" sz="2000" dirty="0" smtClean="0"/>
              <a:t>delle abilità non verbali, </a:t>
            </a:r>
          </a:p>
          <a:p>
            <a:pPr marL="890588" indent="-266700">
              <a:buFont typeface="Cambria Math" pitchFamily="18" charset="0"/>
              <a:buChar char="⋅"/>
            </a:pPr>
            <a:r>
              <a:rPr lang="it-IT" sz="2000" dirty="0" smtClean="0"/>
              <a:t>della coordinazione motoria,</a:t>
            </a:r>
          </a:p>
          <a:p>
            <a:pPr marL="890588" indent="-266700">
              <a:buFont typeface="Cambria Math" pitchFamily="18" charset="0"/>
              <a:buChar char="⋅"/>
              <a:tabLst>
                <a:tab pos="4305300" algn="l"/>
              </a:tabLst>
            </a:pPr>
            <a:r>
              <a:rPr lang="it-IT" sz="2000" dirty="0" smtClean="0"/>
              <a:t>dell’attenzione e dell’iperattività 	- </a:t>
            </a:r>
            <a:r>
              <a:rPr lang="en-US" sz="1600" i="1" dirty="0" smtClean="0"/>
              <a:t>A.D.H.D. (Attention Deficit Hyperactivity Disorder)</a:t>
            </a:r>
            <a:r>
              <a:rPr lang="it-IT" sz="2000" dirty="0" smtClean="0"/>
              <a:t>,</a:t>
            </a:r>
          </a:p>
          <a:p>
            <a:pPr marL="890588" indent="-266700">
              <a:buFont typeface="Cambria Math" pitchFamily="18" charset="0"/>
              <a:buChar char="⋅"/>
              <a:tabLst>
                <a:tab pos="4305300" algn="l"/>
              </a:tabLst>
            </a:pPr>
            <a:r>
              <a:rPr lang="it-IT" sz="2000" dirty="0" smtClean="0"/>
              <a:t>funzionamento intellettivo limite 	- </a:t>
            </a:r>
            <a:r>
              <a:rPr lang="it-IT" sz="1600" i="1" dirty="0" err="1" smtClean="0"/>
              <a:t>BorderLine</a:t>
            </a:r>
            <a:r>
              <a:rPr lang="it-IT" sz="2000" dirty="0" smtClean="0"/>
              <a:t>,</a:t>
            </a:r>
          </a:p>
          <a:p>
            <a:pPr marL="890588" indent="-266700">
              <a:buFont typeface="Cambria Math" pitchFamily="18" charset="0"/>
              <a:buChar char="⋅"/>
            </a:pPr>
            <a:r>
              <a:rPr lang="it-IT" sz="2000" dirty="0" smtClean="0"/>
              <a:t>disturbo dello spettro autistico lieve</a:t>
            </a:r>
          </a:p>
          <a:p>
            <a:pPr marL="625475" indent="-266700"/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376555" indent="-363855">
              <a:buFont typeface="Wingdings" pitchFamily="2" charset="2"/>
              <a:buChar char="§"/>
              <a:tabLst>
                <a:tab pos="377190" algn="l"/>
              </a:tabLst>
            </a:pPr>
            <a:r>
              <a:rPr lang="it-IT" sz="24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</a:t>
            </a:r>
            <a:r>
              <a:rPr sz="24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vant</a:t>
            </a:r>
            <a:r>
              <a:rPr sz="24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</a:t>
            </a:r>
            <a:r>
              <a:rPr sz="24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</a:t>
            </a:r>
            <a:r>
              <a:rPr sz="24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gio</a:t>
            </a:r>
            <a:r>
              <a:rPr lang="it-IT" sz="24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4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soc</a:t>
            </a:r>
            <a:r>
              <a:rPr sz="24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sz="24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</a:t>
            </a:r>
            <a:r>
              <a:rPr sz="24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</a:t>
            </a:r>
            <a:r>
              <a:rPr sz="24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sz="24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</a:t>
            </a:r>
            <a:r>
              <a:rPr sz="24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</a:t>
            </a:r>
            <a:r>
              <a:rPr sz="24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nomi</a:t>
            </a:r>
            <a:r>
              <a:rPr sz="24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</a:t>
            </a:r>
            <a:r>
              <a:rPr sz="24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</a:t>
            </a:r>
            <a:r>
              <a:rPr sz="2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</a:t>
            </a:r>
            <a:r>
              <a:rPr sz="24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li</a:t>
            </a:r>
            <a:r>
              <a:rPr sz="2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</a:t>
            </a:r>
            <a:r>
              <a:rPr sz="2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</a:t>
            </a:r>
            <a:r>
              <a:rPr sz="2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</a:t>
            </a:r>
            <a:r>
              <a:rPr sz="2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istic</a:t>
            </a:r>
            <a:r>
              <a:rPr sz="2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o,</a:t>
            </a:r>
            <a:r>
              <a:rPr sz="24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4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</a:t>
            </a:r>
            <a:r>
              <a:rPr sz="24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lt</a:t>
            </a:r>
            <a:r>
              <a:rPr sz="24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</a:t>
            </a:r>
            <a:r>
              <a:rPr sz="24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</a:t>
            </a:r>
            <a:r>
              <a:rPr sz="24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ale</a:t>
            </a:r>
            <a:endParaRPr lang="it-IT" sz="2400" b="1" spc="-1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376555" indent="-363855">
              <a:tabLst>
                <a:tab pos="377190" algn="l"/>
              </a:tabLst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(Dir. Min. 27 dicembre 2012 - Circolare n. 8 del 6 marzo 2013</a:t>
            </a:r>
            <a:r>
              <a:rPr lang="it-IT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</a:t>
            </a:r>
            <a:endParaRPr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4000" cy="720090"/>
          </a:xfrm>
          <a:custGeom>
            <a:avLst/>
            <a:gdLst/>
            <a:ahLst/>
            <a:cxnLst/>
            <a:rect l="l" t="t" r="r" b="b"/>
            <a:pathLst>
              <a:path w="9144000" h="720090">
                <a:moveTo>
                  <a:pt x="0" y="0"/>
                </a:moveTo>
                <a:lnTo>
                  <a:pt x="9144000" y="0"/>
                </a:lnTo>
                <a:lnTo>
                  <a:pt x="9144000" y="720089"/>
                </a:lnTo>
                <a:lnTo>
                  <a:pt x="0" y="720089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"/>
          <p:cNvSpPr txBox="1">
            <a:spLocks/>
          </p:cNvSpPr>
          <p:nvPr/>
        </p:nvSpPr>
        <p:spPr>
          <a:xfrm>
            <a:off x="78739" y="194903"/>
            <a:ext cx="8986520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2400" dirty="0" smtClean="0">
                <a:solidFill>
                  <a:srgbClr val="FFFFFF"/>
                </a:solidFill>
                <a:cs typeface="Trebuchet MS"/>
              </a:rPr>
              <a:t>Esempio di</a:t>
            </a:r>
            <a:r>
              <a:rPr lang="it-IT" sz="2400" spc="-10" dirty="0" smtClean="0">
                <a:solidFill>
                  <a:srgbClr val="FFFFFF"/>
                </a:solidFill>
                <a:cs typeface="Trebuchet MS"/>
              </a:rPr>
              <a:t> </a:t>
            </a:r>
            <a:r>
              <a:rPr lang="it-IT" sz="2400" dirty="0" smtClean="0">
                <a:solidFill>
                  <a:srgbClr val="FFFFFF"/>
                </a:solidFill>
                <a:cs typeface="Trebuchet MS"/>
              </a:rPr>
              <a:t>mappa o</a:t>
            </a:r>
            <a:r>
              <a:rPr lang="it-IT" sz="2400" spc="-15" dirty="0" smtClean="0">
                <a:solidFill>
                  <a:srgbClr val="FFFFFF"/>
                </a:solidFill>
                <a:cs typeface="Trebuchet MS"/>
              </a:rPr>
              <a:t>r</a:t>
            </a:r>
            <a:r>
              <a:rPr lang="it-IT" sz="2400" dirty="0" smtClean="0">
                <a:solidFill>
                  <a:srgbClr val="FFFFFF"/>
                </a:solidFill>
                <a:cs typeface="Trebuchet MS"/>
              </a:rPr>
              <a:t>ientat</a:t>
            </a:r>
            <a:r>
              <a:rPr lang="it-IT" sz="2400" spc="5" dirty="0" smtClean="0">
                <a:solidFill>
                  <a:srgbClr val="FFFFFF"/>
                </a:solidFill>
                <a:cs typeface="Trebuchet MS"/>
              </a:rPr>
              <a:t>i</a:t>
            </a:r>
            <a:r>
              <a:rPr lang="it-IT" sz="2400" dirty="0" smtClean="0">
                <a:solidFill>
                  <a:srgbClr val="FFFFFF"/>
                </a:solidFill>
                <a:cs typeface="Trebuchet MS"/>
              </a:rPr>
              <a:t>va</a:t>
            </a:r>
            <a:r>
              <a:rPr lang="it-IT" sz="2400" spc="-30" dirty="0" smtClean="0">
                <a:solidFill>
                  <a:srgbClr val="FFFFFF"/>
                </a:solidFill>
                <a:cs typeface="Trebuchet MS"/>
              </a:rPr>
              <a:t> </a:t>
            </a:r>
            <a:r>
              <a:rPr lang="it-IT" sz="2400" dirty="0" smtClean="0">
                <a:solidFill>
                  <a:srgbClr val="FFFFFF"/>
                </a:solidFill>
                <a:cs typeface="Trebuchet MS"/>
              </a:rPr>
              <a:t>per l’osser</a:t>
            </a:r>
            <a:r>
              <a:rPr lang="it-IT" sz="2400" spc="-15" dirty="0" smtClean="0">
                <a:solidFill>
                  <a:srgbClr val="FFFFFF"/>
                </a:solidFill>
                <a:cs typeface="Trebuchet MS"/>
              </a:rPr>
              <a:t>v</a:t>
            </a:r>
            <a:r>
              <a:rPr lang="it-IT" sz="2400" dirty="0" smtClean="0">
                <a:solidFill>
                  <a:srgbClr val="FFFFFF"/>
                </a:solidFill>
                <a:cs typeface="Trebuchet MS"/>
              </a:rPr>
              <a:t>azione</a:t>
            </a:r>
            <a:endParaRPr lang="it-IT" sz="2400" dirty="0">
              <a:cs typeface="Trebuchet MS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6906851" y="6286500"/>
            <a:ext cx="194691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1F487C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ar</a:t>
            </a:r>
            <a:r>
              <a:rPr sz="1100" spc="-10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ia</a:t>
            </a:r>
            <a:r>
              <a:rPr sz="1100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–</a:t>
            </a:r>
            <a:r>
              <a:rPr sz="11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orma</a:t>
            </a:r>
            <a:r>
              <a:rPr sz="1100" spc="-5" dirty="0">
                <a:solidFill>
                  <a:srgbClr val="1F487C"/>
                </a:solidFill>
                <a:latin typeface="Calibri"/>
                <a:cs typeface="Calibri"/>
              </a:rPr>
              <a:t>z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io</a:t>
            </a:r>
            <a:r>
              <a:rPr sz="1100" spc="-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BES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9"/>
          <p:cNvSpPr/>
          <p:nvPr/>
        </p:nvSpPr>
        <p:spPr>
          <a:xfrm>
            <a:off x="2571750" y="642937"/>
            <a:ext cx="4152900" cy="982980"/>
          </a:xfrm>
          <a:custGeom>
            <a:avLst/>
            <a:gdLst/>
            <a:ahLst/>
            <a:cxnLst/>
            <a:rect l="l" t="t" r="r" b="b"/>
            <a:pathLst>
              <a:path w="4152900" h="982980">
                <a:moveTo>
                  <a:pt x="0" y="982662"/>
                </a:moveTo>
                <a:lnTo>
                  <a:pt x="4152900" y="982662"/>
                </a:lnTo>
                <a:lnTo>
                  <a:pt x="4152900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0"/>
          <p:cNvSpPr/>
          <p:nvPr/>
        </p:nvSpPr>
        <p:spPr>
          <a:xfrm>
            <a:off x="2571750" y="642937"/>
            <a:ext cx="4152900" cy="982980"/>
          </a:xfrm>
          <a:custGeom>
            <a:avLst/>
            <a:gdLst/>
            <a:ahLst/>
            <a:cxnLst/>
            <a:rect l="l" t="t" r="r" b="b"/>
            <a:pathLst>
              <a:path w="4152900" h="982980">
                <a:moveTo>
                  <a:pt x="0" y="982662"/>
                </a:moveTo>
                <a:lnTo>
                  <a:pt x="4152900" y="982662"/>
                </a:lnTo>
                <a:lnTo>
                  <a:pt x="4152900" y="0"/>
                </a:lnTo>
                <a:lnTo>
                  <a:pt x="0" y="0"/>
                </a:lnTo>
                <a:lnTo>
                  <a:pt x="0" y="9826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1"/>
          <p:cNvSpPr txBox="1"/>
          <p:nvPr/>
        </p:nvSpPr>
        <p:spPr>
          <a:xfrm>
            <a:off x="2650998" y="705104"/>
            <a:ext cx="3519170" cy="82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5555">
              <a:lnSpc>
                <a:spcPts val="1430"/>
              </a:lnSpc>
            </a:pPr>
            <a:r>
              <a:rPr sz="1200" b="1" spc="-15" dirty="0">
                <a:latin typeface="Calibri"/>
                <a:cs typeface="Calibri"/>
              </a:rPr>
              <a:t>C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10" dirty="0">
                <a:latin typeface="Calibri"/>
                <a:cs typeface="Calibri"/>
              </a:rPr>
              <a:t>NDIZ</a:t>
            </a:r>
            <a:r>
              <a:rPr sz="1200" b="1" dirty="0">
                <a:latin typeface="Calibri"/>
                <a:cs typeface="Calibri"/>
              </a:rPr>
              <a:t>IO</a:t>
            </a:r>
            <a:r>
              <a:rPr sz="1200" b="1" spc="-10" dirty="0">
                <a:latin typeface="Calibri"/>
                <a:cs typeface="Calibri"/>
              </a:rPr>
              <a:t>NI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D</a:t>
            </a:r>
            <a:r>
              <a:rPr sz="1200" b="1" spc="-5" dirty="0">
                <a:latin typeface="Calibri"/>
                <a:cs typeface="Calibri"/>
              </a:rPr>
              <a:t>I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30" dirty="0">
                <a:latin typeface="Calibri"/>
                <a:cs typeface="Calibri"/>
              </a:rPr>
              <a:t>S</a:t>
            </a:r>
            <a:r>
              <a:rPr sz="1200" b="1" spc="-10" dirty="0">
                <a:latin typeface="Calibri"/>
                <a:cs typeface="Calibri"/>
              </a:rPr>
              <a:t>A</a:t>
            </a:r>
            <a:r>
              <a:rPr sz="1200" b="1" spc="-35" dirty="0">
                <a:latin typeface="Calibri"/>
                <a:cs typeface="Calibri"/>
              </a:rPr>
              <a:t>L</a:t>
            </a:r>
            <a:r>
              <a:rPr sz="1200" b="1" spc="-10" dirty="0">
                <a:latin typeface="Calibri"/>
                <a:cs typeface="Calibri"/>
              </a:rPr>
              <a:t>UTE</a:t>
            </a:r>
            <a:endParaRPr sz="1200" dirty="0">
              <a:latin typeface="Calibri"/>
              <a:cs typeface="Calibri"/>
            </a:endParaRPr>
          </a:p>
          <a:p>
            <a:pPr marL="180975" marR="5080" indent="-168275">
              <a:lnSpc>
                <a:spcPts val="1680"/>
              </a:lnSpc>
              <a:spcBef>
                <a:spcPts val="45"/>
              </a:spcBef>
            </a:pPr>
            <a:r>
              <a:rPr sz="1400" spc="-5" dirty="0" smtClean="0">
                <a:latin typeface="Calibri"/>
                <a:cs typeface="Calibri"/>
              </a:rPr>
              <a:t>•</a:t>
            </a:r>
            <a:r>
              <a:rPr lang="it-IT" sz="1400" spc="-5" dirty="0" smtClean="0">
                <a:latin typeface="Calibri"/>
                <a:cs typeface="Calibri"/>
              </a:rPr>
              <a:t>	</a:t>
            </a:r>
            <a:r>
              <a:rPr sz="1400" dirty="0" err="1" smtClean="0">
                <a:latin typeface="Calibri"/>
                <a:cs typeface="Calibri"/>
              </a:rPr>
              <a:t>l'alu</a:t>
            </a:r>
            <a:r>
              <a:rPr sz="1400" spc="-10" dirty="0" err="1" smtClean="0">
                <a:latin typeface="Calibri"/>
                <a:cs typeface="Calibri"/>
              </a:rPr>
              <a:t>nn</a:t>
            </a:r>
            <a:r>
              <a:rPr sz="1400" dirty="0" err="1" smtClean="0">
                <a:latin typeface="Calibri"/>
                <a:cs typeface="Calibri"/>
              </a:rPr>
              <a:t>o</a:t>
            </a:r>
            <a:r>
              <a:rPr sz="1400" spc="10" dirty="0" smtClean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ese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oble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 salu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ali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et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n </a:t>
            </a:r>
            <a:r>
              <a:rPr sz="1400" spc="-5" dirty="0">
                <a:latin typeface="Calibri"/>
                <a:cs typeface="Calibri"/>
              </a:rPr>
              <a:t>fu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ziona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si</a:t>
            </a:r>
            <a:r>
              <a:rPr sz="1400" spc="-15" dirty="0">
                <a:latin typeface="Calibri"/>
                <a:cs typeface="Calibri"/>
              </a:rPr>
              <a:t>c</a:t>
            </a:r>
            <a:r>
              <a:rPr sz="1400" spc="-2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oti</a:t>
            </a:r>
            <a:r>
              <a:rPr sz="1400" spc="-1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o o 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ela</a:t>
            </a:r>
            <a:r>
              <a:rPr sz="1400" spc="-10" dirty="0">
                <a:latin typeface="Calibri"/>
                <a:cs typeface="Calibri"/>
              </a:rPr>
              <a:t>z</a:t>
            </a:r>
            <a:r>
              <a:rPr sz="1400" dirty="0">
                <a:latin typeface="Calibri"/>
                <a:cs typeface="Calibri"/>
              </a:rPr>
              <a:t>io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ale </a:t>
            </a:r>
            <a:r>
              <a:rPr sz="1400" spc="-5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oble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5A5A5A"/>
                </a:solidFill>
                <a:latin typeface="Calibri"/>
                <a:cs typeface="Calibri"/>
              </a:rPr>
              <a:t>?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12"/>
          <p:cNvSpPr/>
          <p:nvPr/>
        </p:nvSpPr>
        <p:spPr>
          <a:xfrm>
            <a:off x="223837" y="2089150"/>
            <a:ext cx="3060700" cy="4029075"/>
          </a:xfrm>
          <a:custGeom>
            <a:avLst/>
            <a:gdLst/>
            <a:ahLst/>
            <a:cxnLst/>
            <a:rect l="l" t="t" r="r" b="b"/>
            <a:pathLst>
              <a:path w="3060700" h="4029075">
                <a:moveTo>
                  <a:pt x="0" y="4029075"/>
                </a:moveTo>
                <a:lnTo>
                  <a:pt x="3060700" y="4029075"/>
                </a:lnTo>
                <a:lnTo>
                  <a:pt x="3060700" y="0"/>
                </a:lnTo>
                <a:lnTo>
                  <a:pt x="0" y="0"/>
                </a:lnTo>
                <a:lnTo>
                  <a:pt x="0" y="402907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3"/>
          <p:cNvSpPr/>
          <p:nvPr/>
        </p:nvSpPr>
        <p:spPr>
          <a:xfrm>
            <a:off x="223837" y="2089150"/>
            <a:ext cx="3060700" cy="4029075"/>
          </a:xfrm>
          <a:custGeom>
            <a:avLst/>
            <a:gdLst/>
            <a:ahLst/>
            <a:cxnLst/>
            <a:rect l="l" t="t" r="r" b="b"/>
            <a:pathLst>
              <a:path w="3060700" h="4029075">
                <a:moveTo>
                  <a:pt x="0" y="4029075"/>
                </a:moveTo>
                <a:lnTo>
                  <a:pt x="3060700" y="4029075"/>
                </a:lnTo>
                <a:lnTo>
                  <a:pt x="3060700" y="0"/>
                </a:lnTo>
                <a:lnTo>
                  <a:pt x="0" y="0"/>
                </a:lnTo>
                <a:lnTo>
                  <a:pt x="0" y="40290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4"/>
          <p:cNvSpPr txBox="1"/>
          <p:nvPr/>
        </p:nvSpPr>
        <p:spPr>
          <a:xfrm>
            <a:off x="251520" y="2151633"/>
            <a:ext cx="2952328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565" marR="300355" algn="ctr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FUNZIONI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30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T</a:t>
            </a:r>
            <a:r>
              <a:rPr sz="1200" b="1" spc="-15" dirty="0">
                <a:latin typeface="Calibri"/>
                <a:cs typeface="Calibri"/>
              </a:rPr>
              <a:t>R</a:t>
            </a:r>
            <a:r>
              <a:rPr sz="1200" b="1" spc="-10" dirty="0">
                <a:latin typeface="Calibri"/>
                <a:cs typeface="Calibri"/>
              </a:rPr>
              <a:t>U</a:t>
            </a:r>
            <a:r>
              <a:rPr sz="1200" b="1" dirty="0">
                <a:latin typeface="Calibri"/>
                <a:cs typeface="Calibri"/>
              </a:rPr>
              <a:t>TT</a:t>
            </a:r>
            <a:r>
              <a:rPr sz="1200" b="1" spc="-10" dirty="0">
                <a:latin typeface="Calibri"/>
                <a:cs typeface="Calibri"/>
              </a:rPr>
              <a:t>U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spc="-10" dirty="0">
                <a:latin typeface="Calibri"/>
                <a:cs typeface="Calibri"/>
              </a:rPr>
              <a:t>E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C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15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POREE </a:t>
            </a:r>
            <a:r>
              <a:rPr sz="1200" b="1" spc="-10" dirty="0">
                <a:latin typeface="Calibri"/>
                <a:cs typeface="Calibri"/>
              </a:rPr>
              <a:t>FUNZI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10" dirty="0">
                <a:latin typeface="Calibri"/>
                <a:cs typeface="Calibri"/>
              </a:rPr>
              <a:t>NI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" dirty="0" smtClean="0">
                <a:latin typeface="Calibri"/>
                <a:cs typeface="Calibri"/>
              </a:rPr>
              <a:t>M</a:t>
            </a:r>
            <a:r>
              <a:rPr sz="1200" b="1" spc="-10" dirty="0" smtClean="0">
                <a:latin typeface="Calibri"/>
                <a:cs typeface="Calibri"/>
              </a:rPr>
              <a:t>EN</a:t>
            </a:r>
            <a:r>
              <a:rPr sz="1200" b="1" spc="-95" dirty="0" smtClean="0">
                <a:latin typeface="Calibri"/>
                <a:cs typeface="Calibri"/>
              </a:rPr>
              <a:t>T</a:t>
            </a:r>
            <a:r>
              <a:rPr sz="1200" b="1" spc="-10" dirty="0" smtClean="0">
                <a:latin typeface="Calibri"/>
                <a:cs typeface="Calibri"/>
              </a:rPr>
              <a:t>AL</a:t>
            </a:r>
            <a:r>
              <a:rPr sz="1200" b="1" spc="-5" dirty="0" smtClean="0">
                <a:latin typeface="Calibri"/>
                <a:cs typeface="Calibri"/>
              </a:rPr>
              <a:t>I</a:t>
            </a:r>
            <a:endParaRPr lang="it-IT" sz="1200" b="1" spc="-5" dirty="0" smtClean="0">
              <a:latin typeface="Calibri"/>
              <a:cs typeface="Calibri"/>
            </a:endParaRPr>
          </a:p>
          <a:p>
            <a:pPr marL="329565" marR="300355" algn="ctr"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 marL="92075" marR="161925" indent="-92075" algn="just">
              <a:lnSpc>
                <a:spcPct val="100000"/>
              </a:lnSpc>
            </a:pPr>
            <a:r>
              <a:rPr sz="1200" dirty="0" smtClean="0">
                <a:latin typeface="Calibri"/>
                <a:cs typeface="Calibri"/>
              </a:rPr>
              <a:t>•</a:t>
            </a:r>
            <a:r>
              <a:rPr sz="1200" spc="-5" dirty="0" err="1" smtClean="0">
                <a:latin typeface="Calibri"/>
                <a:cs typeface="Calibri"/>
              </a:rPr>
              <a:t>L'al</a:t>
            </a:r>
            <a:r>
              <a:rPr sz="1200" spc="5" dirty="0" err="1" smtClean="0">
                <a:latin typeface="Calibri"/>
                <a:cs typeface="Calibri"/>
              </a:rPr>
              <a:t>u</a:t>
            </a:r>
            <a:r>
              <a:rPr sz="1200" dirty="0" err="1" smtClean="0">
                <a:latin typeface="Calibri"/>
                <a:cs typeface="Calibri"/>
              </a:rPr>
              <a:t>nno</a:t>
            </a:r>
            <a:r>
              <a:rPr sz="1200" spc="-30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orien</a:t>
            </a:r>
            <a:r>
              <a:rPr sz="1200" spc="-10" dirty="0">
                <a:latin typeface="Calibri"/>
                <a:cs typeface="Calibri"/>
              </a:rPr>
              <a:t>ta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nello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pa</a:t>
            </a:r>
            <a:r>
              <a:rPr sz="1200" spc="5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io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?</a:t>
            </a:r>
          </a:p>
          <a:p>
            <a:pPr marL="92075" indent="-92075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•</a:t>
            </a:r>
            <a:r>
              <a:rPr sz="1200" spc="-5" dirty="0">
                <a:latin typeface="Calibri"/>
                <a:cs typeface="Calibri"/>
              </a:rPr>
              <a:t>L'al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nno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orien</a:t>
            </a:r>
            <a:r>
              <a:rPr sz="1200" spc="-10" dirty="0">
                <a:latin typeface="Calibri"/>
                <a:cs typeface="Calibri"/>
              </a:rPr>
              <a:t>ta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 err="1">
                <a:latin typeface="Calibri"/>
                <a:cs typeface="Calibri"/>
              </a:rPr>
              <a:t>nel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 smtClean="0">
                <a:latin typeface="Calibri"/>
                <a:cs typeface="Calibri"/>
              </a:rPr>
              <a:t>t</a:t>
            </a:r>
            <a:r>
              <a:rPr sz="1200" spc="-10" dirty="0" smtClean="0">
                <a:latin typeface="Calibri"/>
                <a:cs typeface="Calibri"/>
              </a:rPr>
              <a:t>em</a:t>
            </a:r>
            <a:r>
              <a:rPr sz="1200" dirty="0" smtClean="0">
                <a:latin typeface="Calibri"/>
                <a:cs typeface="Calibri"/>
              </a:rPr>
              <a:t>po?</a:t>
            </a:r>
            <a:endParaRPr sz="1200" dirty="0">
              <a:latin typeface="Calibri"/>
              <a:cs typeface="Calibri"/>
            </a:endParaRPr>
          </a:p>
          <a:p>
            <a:pPr marL="92075" indent="-92075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•</a:t>
            </a:r>
            <a:r>
              <a:rPr sz="1200" spc="-5" dirty="0">
                <a:latin typeface="Calibri"/>
                <a:cs typeface="Calibri"/>
              </a:rPr>
              <a:t>L'al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nno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 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25" dirty="0" err="1" smtClean="0">
                <a:latin typeface="Calibri"/>
                <a:cs typeface="Calibri"/>
              </a:rPr>
              <a:t>c</a:t>
            </a:r>
            <a:r>
              <a:rPr sz="1200" dirty="0" err="1" smtClean="0">
                <a:latin typeface="Calibri"/>
                <a:cs typeface="Calibri"/>
              </a:rPr>
              <a:t>o</a:t>
            </a:r>
            <a:r>
              <a:rPr sz="1200" spc="-15" dirty="0" err="1" smtClean="0">
                <a:latin typeface="Calibri"/>
                <a:cs typeface="Calibri"/>
              </a:rPr>
              <a:t>s</a:t>
            </a:r>
            <a:r>
              <a:rPr sz="1200" spc="-5" dirty="0" err="1" smtClean="0">
                <a:latin typeface="Calibri"/>
                <a:cs typeface="Calibri"/>
              </a:rPr>
              <a:t>t</a:t>
            </a:r>
            <a:r>
              <a:rPr sz="1200" dirty="0" err="1" smtClean="0">
                <a:latin typeface="Calibri"/>
                <a:cs typeface="Calibri"/>
              </a:rPr>
              <a:t>r</a:t>
            </a:r>
            <a:r>
              <a:rPr sz="1200" spc="5" dirty="0" err="1" smtClean="0">
                <a:latin typeface="Calibri"/>
                <a:cs typeface="Calibri"/>
              </a:rPr>
              <a:t>u</a:t>
            </a:r>
            <a:r>
              <a:rPr sz="1200" dirty="0" err="1" smtClean="0">
                <a:latin typeface="Calibri"/>
                <a:cs typeface="Calibri"/>
              </a:rPr>
              <a:t>i</a:t>
            </a:r>
            <a:r>
              <a:rPr sz="1200" spc="-25" dirty="0" err="1" smtClean="0">
                <a:latin typeface="Calibri"/>
                <a:cs typeface="Calibri"/>
              </a:rPr>
              <a:t>r</a:t>
            </a:r>
            <a:r>
              <a:rPr sz="1200" spc="-5" dirty="0" err="1" smtClean="0">
                <a:latin typeface="Calibri"/>
                <a:cs typeface="Calibri"/>
              </a:rPr>
              <a:t>si</a:t>
            </a:r>
            <a:r>
              <a:rPr lang="it-IT" sz="1200" spc="-5" dirty="0" smtClean="0">
                <a:latin typeface="Calibri"/>
                <a:cs typeface="Calibri"/>
              </a:rPr>
              <a:t> </a:t>
            </a:r>
            <a:r>
              <a:rPr sz="1200" dirty="0" err="1" smtClean="0">
                <a:latin typeface="Calibri"/>
                <a:cs typeface="Calibri"/>
              </a:rPr>
              <a:t>un'adeg</a:t>
            </a:r>
            <a:r>
              <a:rPr sz="1200" spc="-10" dirty="0" err="1" smtClean="0">
                <a:latin typeface="Calibri"/>
                <a:cs typeface="Calibri"/>
              </a:rPr>
              <a:t>u</a:t>
            </a:r>
            <a:r>
              <a:rPr sz="1200" spc="-15" dirty="0" err="1" smtClean="0">
                <a:latin typeface="Calibri"/>
                <a:cs typeface="Calibri"/>
              </a:rPr>
              <a:t>a</a:t>
            </a:r>
            <a:r>
              <a:rPr sz="1200" spc="-20" dirty="0" err="1" smtClean="0">
                <a:latin typeface="Calibri"/>
                <a:cs typeface="Calibri"/>
              </a:rPr>
              <a:t>t</a:t>
            </a:r>
            <a:r>
              <a:rPr sz="1200" dirty="0" err="1" smtClean="0">
                <a:latin typeface="Calibri"/>
                <a:cs typeface="Calibri"/>
              </a:rPr>
              <a:t>a</a:t>
            </a:r>
            <a:r>
              <a:rPr sz="1200" spc="-35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imma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ine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é ?</a:t>
            </a:r>
          </a:p>
          <a:p>
            <a:pPr marL="92075" indent="-92075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•</a:t>
            </a:r>
            <a:r>
              <a:rPr sz="1200" spc="-5" dirty="0">
                <a:latin typeface="Calibri"/>
                <a:cs typeface="Calibri"/>
              </a:rPr>
              <a:t>L'al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nno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15" dirty="0">
                <a:latin typeface="Calibri"/>
                <a:cs typeface="Calibri"/>
              </a:rPr>
              <a:t>et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/</a:t>
            </a:r>
            <a:r>
              <a:rPr sz="1200" spc="-5" dirty="0">
                <a:latin typeface="Calibri"/>
                <a:cs typeface="Calibri"/>
              </a:rPr>
              <a:t>senso</a:t>
            </a:r>
            <a:r>
              <a:rPr sz="1200" dirty="0">
                <a:latin typeface="Calibri"/>
                <a:cs typeface="Calibri"/>
              </a:rPr>
              <a:t>riali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?</a:t>
            </a:r>
          </a:p>
          <a:p>
            <a:pPr marL="92075" marR="5080" indent="-92075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•</a:t>
            </a:r>
            <a:r>
              <a:rPr sz="1200" spc="-5" dirty="0">
                <a:latin typeface="Calibri"/>
                <a:cs typeface="Calibri"/>
              </a:rPr>
              <a:t>L'al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nno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ogniti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ase</a:t>
            </a:r>
            <a:r>
              <a:rPr sz="1200" spc="-5" dirty="0">
                <a:latin typeface="Calibri"/>
                <a:cs typeface="Calibri"/>
              </a:rPr>
              <a:t> (</a:t>
            </a:r>
            <a:r>
              <a:rPr sz="1200" dirty="0">
                <a:latin typeface="Calibri"/>
                <a:cs typeface="Calibri"/>
              </a:rPr>
              <a:t>acquisizio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e,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35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iz</a:t>
            </a:r>
            <a:r>
              <a:rPr sz="1200" spc="-20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ione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pli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 esp</a:t>
            </a:r>
            <a:r>
              <a:rPr sz="1200" spc="-5" dirty="0">
                <a:latin typeface="Calibri"/>
                <a:cs typeface="Calibri"/>
              </a:rPr>
              <a:t>erie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z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ono</a:t>
            </a:r>
            <a:r>
              <a:rPr sz="1200" spc="-10" dirty="0">
                <a:latin typeface="Calibri"/>
                <a:cs typeface="Calibri"/>
              </a:rPr>
              <a:t>sce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e)?</a:t>
            </a:r>
          </a:p>
          <a:p>
            <a:pPr marL="92075" indent="-92075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•</a:t>
            </a:r>
            <a:r>
              <a:rPr sz="1200" spc="-5" dirty="0">
                <a:latin typeface="Calibri"/>
                <a:cs typeface="Calibri"/>
              </a:rPr>
              <a:t>L'al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nno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 mem</a:t>
            </a:r>
            <a:r>
              <a:rPr sz="1200" dirty="0">
                <a:latin typeface="Calibri"/>
                <a:cs typeface="Calibri"/>
              </a:rPr>
              <a:t>oria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?</a:t>
            </a:r>
          </a:p>
          <a:p>
            <a:pPr marL="92075" marR="364490" indent="-92075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•</a:t>
            </a:r>
            <a:r>
              <a:rPr sz="1200" spc="-5" dirty="0">
                <a:latin typeface="Calibri"/>
                <a:cs typeface="Calibri"/>
              </a:rPr>
              <a:t>L'al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nno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ar</a:t>
            </a:r>
            <a:r>
              <a:rPr sz="1200" dirty="0">
                <a:latin typeface="Calibri"/>
                <a:cs typeface="Calibri"/>
              </a:rPr>
              <a:t>ti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ola</a:t>
            </a:r>
            <a:r>
              <a:rPr sz="1200" spc="5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10" dirty="0">
                <a:latin typeface="Calibri"/>
                <a:cs typeface="Calibri"/>
              </a:rPr>
              <a:t>em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ole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?</a:t>
            </a:r>
          </a:p>
          <a:p>
            <a:pPr marL="92075" indent="-92075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•</a:t>
            </a:r>
            <a:r>
              <a:rPr sz="1200" spc="-5" dirty="0">
                <a:latin typeface="Calibri"/>
                <a:cs typeface="Calibri"/>
              </a:rPr>
              <a:t>L'alu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no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mani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erbale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?</a:t>
            </a:r>
          </a:p>
          <a:p>
            <a:pPr marL="92075" marR="40640" indent="-92075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•</a:t>
            </a:r>
            <a:r>
              <a:rPr sz="1200" spc="-5" dirty="0">
                <a:latin typeface="Calibri"/>
                <a:cs typeface="Calibri"/>
              </a:rPr>
              <a:t>L'al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nno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olla</a:t>
            </a:r>
            <a:r>
              <a:rPr sz="1200" spc="-10" dirty="0">
                <a:latin typeface="Calibri"/>
                <a:cs typeface="Calibri"/>
              </a:rPr>
              <a:t>re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op</a:t>
            </a:r>
            <a:r>
              <a:rPr sz="1200" spc="-5" dirty="0">
                <a:latin typeface="Calibri"/>
                <a:cs typeface="Calibri"/>
              </a:rPr>
              <a:t>rie</a:t>
            </a:r>
            <a:r>
              <a:rPr sz="1200" spc="-10" dirty="0">
                <a:latin typeface="Calibri"/>
                <a:cs typeface="Calibri"/>
              </a:rPr>
              <a:t> emo</a:t>
            </a:r>
            <a:r>
              <a:rPr sz="1200" dirty="0">
                <a:latin typeface="Calibri"/>
                <a:cs typeface="Calibri"/>
              </a:rPr>
              <a:t>zio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i?</a:t>
            </a:r>
          </a:p>
        </p:txBody>
      </p:sp>
      <p:sp>
        <p:nvSpPr>
          <p:cNvPr id="28" name="object 15"/>
          <p:cNvSpPr txBox="1"/>
          <p:nvPr/>
        </p:nvSpPr>
        <p:spPr>
          <a:xfrm>
            <a:off x="3527425" y="2089150"/>
            <a:ext cx="3141980" cy="4062651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spc="-105" dirty="0">
                <a:latin typeface="Calibri"/>
                <a:cs typeface="Calibri"/>
              </a:rPr>
              <a:t>A</a:t>
            </a:r>
            <a:r>
              <a:rPr sz="1200" b="1" spc="1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IVI</a:t>
            </a:r>
            <a:r>
              <a:rPr sz="1200" b="1" spc="-90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A</a:t>
            </a:r>
            <a:r>
              <a:rPr sz="1200" b="1" dirty="0" smtClean="0">
                <a:latin typeface="Calibri"/>
                <a:cs typeface="Calibri"/>
              </a:rPr>
              <a:t>`</a:t>
            </a:r>
            <a:endParaRPr lang="it-IT" sz="1200" b="1" dirty="0" smtClean="0">
              <a:latin typeface="Calibri"/>
              <a:cs typeface="Calibri"/>
            </a:endParaRPr>
          </a:p>
          <a:p>
            <a:pPr marL="180975" indent="-95250" algn="ctr"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 marL="180975" marR="740410" indent="-95250">
              <a:lnSpc>
                <a:spcPct val="100000"/>
              </a:lnSpc>
            </a:pPr>
            <a:r>
              <a:rPr sz="1200" dirty="0" smtClean="0">
                <a:latin typeface="Calibri"/>
                <a:cs typeface="Calibri"/>
              </a:rPr>
              <a:t>•</a:t>
            </a:r>
            <a:r>
              <a:rPr lang="it-IT" sz="1200" dirty="0" smtClean="0">
                <a:latin typeface="Calibri"/>
                <a:cs typeface="Calibri"/>
              </a:rPr>
              <a:t>	</a:t>
            </a:r>
            <a:r>
              <a:rPr sz="1200" spc="-5" dirty="0" err="1" smtClean="0">
                <a:latin typeface="Calibri"/>
                <a:cs typeface="Calibri"/>
              </a:rPr>
              <a:t>L'al</a:t>
            </a:r>
            <a:r>
              <a:rPr sz="1200" spc="5" dirty="0" err="1" smtClean="0">
                <a:latin typeface="Calibri"/>
                <a:cs typeface="Calibri"/>
              </a:rPr>
              <a:t>u</a:t>
            </a:r>
            <a:r>
              <a:rPr sz="1200" dirty="0" err="1" smtClean="0">
                <a:latin typeface="Calibri"/>
                <a:cs typeface="Calibri"/>
              </a:rPr>
              <a:t>nno</a:t>
            </a:r>
            <a:r>
              <a:rPr sz="1200" spc="-30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ma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ali</a:t>
            </a:r>
            <a:r>
              <a:rPr sz="1200" spc="5" dirty="0">
                <a:latin typeface="Calibri"/>
                <a:cs typeface="Calibri"/>
              </a:rPr>
              <a:t>z</a:t>
            </a:r>
            <a:r>
              <a:rPr sz="1200" spc="-20" dirty="0">
                <a:latin typeface="Calibri"/>
                <a:cs typeface="Calibri"/>
              </a:rPr>
              <a:t>z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l'</a:t>
            </a:r>
            <a:r>
              <a:rPr sz="1200" spc="-15" dirty="0">
                <a:latin typeface="Calibri"/>
                <a:cs typeface="Calibri"/>
              </a:rPr>
              <a:t>att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zione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?</a:t>
            </a:r>
          </a:p>
          <a:p>
            <a:pPr marL="180975" indent="-95250">
              <a:lnSpc>
                <a:spcPct val="100000"/>
              </a:lnSpc>
            </a:pPr>
            <a:r>
              <a:rPr sz="1200" dirty="0" smtClean="0">
                <a:latin typeface="Calibri"/>
                <a:cs typeface="Calibri"/>
              </a:rPr>
              <a:t>•</a:t>
            </a:r>
            <a:r>
              <a:rPr lang="it-IT" sz="1200" dirty="0" smtClean="0">
                <a:latin typeface="Calibri"/>
                <a:cs typeface="Calibri"/>
              </a:rPr>
              <a:t>	</a:t>
            </a:r>
            <a:r>
              <a:rPr sz="1200" spc="-5" dirty="0" err="1" smtClean="0">
                <a:latin typeface="Calibri"/>
                <a:cs typeface="Calibri"/>
              </a:rPr>
              <a:t>L'al</a:t>
            </a:r>
            <a:r>
              <a:rPr sz="1200" spc="5" dirty="0" err="1" smtClean="0">
                <a:latin typeface="Calibri"/>
                <a:cs typeface="Calibri"/>
              </a:rPr>
              <a:t>u</a:t>
            </a:r>
            <a:r>
              <a:rPr sz="1200" dirty="0" err="1" smtClean="0">
                <a:latin typeface="Calibri"/>
                <a:cs typeface="Calibri"/>
              </a:rPr>
              <a:t>nno</a:t>
            </a:r>
            <a:r>
              <a:rPr sz="1200" spc="-30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nella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decif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a?</a:t>
            </a:r>
          </a:p>
          <a:p>
            <a:pPr marL="180975" marR="218440" indent="-95250">
              <a:lnSpc>
                <a:spcPct val="100000"/>
              </a:lnSpc>
            </a:pPr>
            <a:r>
              <a:rPr sz="1200" dirty="0" smtClean="0">
                <a:latin typeface="Calibri"/>
                <a:cs typeface="Calibri"/>
              </a:rPr>
              <a:t>•</a:t>
            </a:r>
            <a:r>
              <a:rPr lang="it-IT" sz="1200" dirty="0" smtClean="0">
                <a:latin typeface="Calibri"/>
                <a:cs typeface="Calibri"/>
              </a:rPr>
              <a:t>	</a:t>
            </a:r>
            <a:r>
              <a:rPr sz="1200" spc="-5" dirty="0" err="1" smtClean="0">
                <a:latin typeface="Calibri"/>
                <a:cs typeface="Calibri"/>
              </a:rPr>
              <a:t>L'al</a:t>
            </a:r>
            <a:r>
              <a:rPr sz="1200" spc="5" dirty="0" err="1" smtClean="0">
                <a:latin typeface="Calibri"/>
                <a:cs typeface="Calibri"/>
              </a:rPr>
              <a:t>u</a:t>
            </a:r>
            <a:r>
              <a:rPr sz="1200" dirty="0" err="1" smtClean="0">
                <a:latin typeface="Calibri"/>
                <a:cs typeface="Calibri"/>
              </a:rPr>
              <a:t>nno</a:t>
            </a:r>
            <a:r>
              <a:rPr sz="1200" spc="-30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om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qua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 </a:t>
            </a:r>
            <a:r>
              <a:rPr sz="1200" spc="-5" dirty="0">
                <a:latin typeface="Calibri"/>
                <a:cs typeface="Calibri"/>
              </a:rPr>
              <a:t>le</a:t>
            </a:r>
            <a:r>
              <a:rPr sz="1200" dirty="0">
                <a:latin typeface="Calibri"/>
                <a:cs typeface="Calibri"/>
              </a:rPr>
              <a:t>g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?</a:t>
            </a:r>
          </a:p>
          <a:p>
            <a:pPr marL="180975" indent="-95250">
              <a:lnSpc>
                <a:spcPct val="100000"/>
              </a:lnSpc>
            </a:pPr>
            <a:r>
              <a:rPr sz="1200" dirty="0" smtClean="0">
                <a:latin typeface="Calibri"/>
                <a:cs typeface="Calibri"/>
              </a:rPr>
              <a:t>•</a:t>
            </a:r>
            <a:r>
              <a:rPr lang="it-IT" sz="1200" dirty="0" smtClean="0">
                <a:latin typeface="Calibri"/>
                <a:cs typeface="Calibri"/>
              </a:rPr>
              <a:t>	</a:t>
            </a:r>
            <a:r>
              <a:rPr sz="1200" spc="-5" dirty="0" err="1" smtClean="0">
                <a:latin typeface="Calibri"/>
                <a:cs typeface="Calibri"/>
              </a:rPr>
              <a:t>L'al</a:t>
            </a:r>
            <a:r>
              <a:rPr sz="1200" spc="5" dirty="0" err="1" smtClean="0">
                <a:latin typeface="Calibri"/>
                <a:cs typeface="Calibri"/>
              </a:rPr>
              <a:t>u</a:t>
            </a:r>
            <a:r>
              <a:rPr sz="1200" dirty="0" err="1" smtClean="0">
                <a:latin typeface="Calibri"/>
                <a:cs typeface="Calibri"/>
              </a:rPr>
              <a:t>nno</a:t>
            </a:r>
            <a:r>
              <a:rPr sz="1200" spc="-30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nella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 err="1">
                <a:latin typeface="Calibri"/>
                <a:cs typeface="Calibri"/>
              </a:rPr>
              <a:t>sc</a:t>
            </a:r>
            <a:r>
              <a:rPr sz="1200" dirty="0" err="1">
                <a:latin typeface="Calibri"/>
                <a:cs typeface="Calibri"/>
              </a:rPr>
              <a:t>ri</a:t>
            </a:r>
            <a:r>
              <a:rPr sz="1200" spc="-5" dirty="0" err="1">
                <a:latin typeface="Calibri"/>
                <a:cs typeface="Calibri"/>
              </a:rPr>
              <a:t>tt</a:t>
            </a:r>
            <a:r>
              <a:rPr sz="1200" dirty="0" err="1">
                <a:latin typeface="Calibri"/>
                <a:cs typeface="Calibri"/>
              </a:rPr>
              <a:t>u</a:t>
            </a:r>
            <a:r>
              <a:rPr sz="1200" spc="-30" dirty="0" err="1">
                <a:latin typeface="Calibri"/>
                <a:cs typeface="Calibri"/>
              </a:rPr>
              <a:t>r</a:t>
            </a:r>
            <a:r>
              <a:rPr sz="1200" dirty="0" err="1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 smtClean="0">
                <a:latin typeface="Calibri"/>
                <a:cs typeface="Calibri"/>
              </a:rPr>
              <a:t>(</a:t>
            </a:r>
            <a:r>
              <a:rPr sz="1200" spc="-5" dirty="0" err="1" smtClean="0">
                <a:latin typeface="Calibri"/>
                <a:cs typeface="Calibri"/>
              </a:rPr>
              <a:t>ortog</a:t>
            </a:r>
            <a:r>
              <a:rPr sz="1200" spc="-25" dirty="0" err="1" smtClean="0">
                <a:latin typeface="Calibri"/>
                <a:cs typeface="Calibri"/>
              </a:rPr>
              <a:t>r</a:t>
            </a:r>
            <a:r>
              <a:rPr sz="1200" spc="-15" dirty="0" err="1" smtClean="0">
                <a:latin typeface="Calibri"/>
                <a:cs typeface="Calibri"/>
              </a:rPr>
              <a:t>a</a:t>
            </a:r>
            <a:r>
              <a:rPr sz="1200" dirty="0" err="1" smtClean="0">
                <a:latin typeface="Calibri"/>
                <a:cs typeface="Calibri"/>
              </a:rPr>
              <a:t>fia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</a:t>
            </a:r>
            <a:r>
              <a:rPr sz="1200" spc="-10" dirty="0">
                <a:latin typeface="Calibri"/>
                <a:cs typeface="Calibri"/>
              </a:rPr>
              <a:t>nt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i, le</a:t>
            </a:r>
            <a:r>
              <a:rPr sz="1200" spc="-5" dirty="0">
                <a:latin typeface="Calibri"/>
                <a:cs typeface="Calibri"/>
              </a:rPr>
              <a:t>ss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2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fia.</a:t>
            </a:r>
            <a:r>
              <a:rPr sz="1200" spc="-10" dirty="0">
                <a:latin typeface="Calibri"/>
                <a:cs typeface="Calibri"/>
              </a:rPr>
              <a:t>.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sz="1200" dirty="0">
                <a:latin typeface="Calibri"/>
                <a:cs typeface="Calibri"/>
              </a:rPr>
              <a:t>)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?</a:t>
            </a:r>
          </a:p>
          <a:p>
            <a:pPr marL="180975" marR="363220" indent="-95250">
              <a:lnSpc>
                <a:spcPct val="100000"/>
              </a:lnSpc>
            </a:pPr>
            <a:r>
              <a:rPr sz="1200" dirty="0" smtClean="0">
                <a:latin typeface="Calibri"/>
                <a:cs typeface="Calibri"/>
              </a:rPr>
              <a:t>•</a:t>
            </a:r>
            <a:r>
              <a:rPr lang="it-IT" sz="1200" dirty="0" smtClean="0">
                <a:latin typeface="Calibri"/>
                <a:cs typeface="Calibri"/>
              </a:rPr>
              <a:t>	</a:t>
            </a:r>
            <a:r>
              <a:rPr sz="1200" spc="-5" dirty="0" err="1" smtClean="0">
                <a:latin typeface="Calibri"/>
                <a:cs typeface="Calibri"/>
              </a:rPr>
              <a:t>L'al</a:t>
            </a:r>
            <a:r>
              <a:rPr sz="1200" spc="5" dirty="0" err="1" smtClean="0">
                <a:latin typeface="Calibri"/>
                <a:cs typeface="Calibri"/>
              </a:rPr>
              <a:t>u</a:t>
            </a:r>
            <a:r>
              <a:rPr sz="1200" dirty="0" err="1" smtClean="0">
                <a:latin typeface="Calibri"/>
                <a:cs typeface="Calibri"/>
              </a:rPr>
              <a:t>nno</a:t>
            </a:r>
            <a:r>
              <a:rPr sz="1200" spc="-30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nella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ono</a:t>
            </a:r>
            <a:r>
              <a:rPr sz="1200" spc="-10" dirty="0">
                <a:latin typeface="Calibri"/>
                <a:cs typeface="Calibri"/>
              </a:rPr>
              <a:t>sce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a dei nu</a:t>
            </a:r>
            <a:r>
              <a:rPr sz="1200" spc="-10" dirty="0">
                <a:latin typeface="Calibri"/>
                <a:cs typeface="Calibri"/>
              </a:rPr>
              <a:t>mer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1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olo?</a:t>
            </a:r>
          </a:p>
          <a:p>
            <a:pPr marL="180975" indent="-95250">
              <a:lnSpc>
                <a:spcPct val="100000"/>
              </a:lnSpc>
            </a:pPr>
            <a:r>
              <a:rPr sz="1200" dirty="0" smtClean="0">
                <a:latin typeface="Calibri"/>
                <a:cs typeface="Calibri"/>
              </a:rPr>
              <a:t>•</a:t>
            </a:r>
            <a:r>
              <a:rPr lang="it-IT" sz="1200" dirty="0" smtClean="0">
                <a:latin typeface="Calibri"/>
                <a:cs typeface="Calibri"/>
              </a:rPr>
              <a:t>	</a:t>
            </a:r>
            <a:r>
              <a:rPr sz="1200" spc="-5" dirty="0" err="1" smtClean="0">
                <a:latin typeface="Calibri"/>
                <a:cs typeface="Calibri"/>
              </a:rPr>
              <a:t>L'al</a:t>
            </a:r>
            <a:r>
              <a:rPr sz="1200" spc="5" dirty="0" err="1" smtClean="0">
                <a:latin typeface="Calibri"/>
                <a:cs typeface="Calibri"/>
              </a:rPr>
              <a:t>u</a:t>
            </a:r>
            <a:r>
              <a:rPr sz="1200" dirty="0" err="1" smtClean="0">
                <a:latin typeface="Calibri"/>
                <a:cs typeface="Calibri"/>
              </a:rPr>
              <a:t>nno</a:t>
            </a:r>
            <a:r>
              <a:rPr sz="1200" spc="-30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nelle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ili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udio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?</a:t>
            </a:r>
          </a:p>
          <a:p>
            <a:pPr marL="180975" marR="521334" indent="-95250">
              <a:lnSpc>
                <a:spcPct val="100000"/>
              </a:lnSpc>
            </a:pPr>
            <a:r>
              <a:rPr sz="1200" dirty="0" smtClean="0">
                <a:latin typeface="Calibri"/>
                <a:cs typeface="Calibri"/>
              </a:rPr>
              <a:t>•</a:t>
            </a:r>
            <a:r>
              <a:rPr lang="it-IT" sz="1200" dirty="0" smtClean="0">
                <a:latin typeface="Calibri"/>
                <a:cs typeface="Calibri"/>
              </a:rPr>
              <a:t>	</a:t>
            </a:r>
            <a:r>
              <a:rPr sz="1200" spc="-5" dirty="0" err="1" smtClean="0">
                <a:latin typeface="Calibri"/>
                <a:cs typeface="Calibri"/>
              </a:rPr>
              <a:t>L'al</a:t>
            </a:r>
            <a:r>
              <a:rPr sz="1200" spc="5" dirty="0" err="1" smtClean="0">
                <a:latin typeface="Calibri"/>
                <a:cs typeface="Calibri"/>
              </a:rPr>
              <a:t>u</a:t>
            </a:r>
            <a:r>
              <a:rPr sz="1200" dirty="0" err="1" smtClean="0">
                <a:latin typeface="Calibri"/>
                <a:cs typeface="Calibri"/>
              </a:rPr>
              <a:t>nno</a:t>
            </a:r>
            <a:r>
              <a:rPr sz="1200" spc="-30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  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e, ese</a:t>
            </a:r>
            <a:r>
              <a:rPr sz="1200" dirty="0">
                <a:latin typeface="Calibri"/>
                <a:cs typeface="Calibri"/>
              </a:rPr>
              <a:t>gui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e,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ta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erm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om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o?</a:t>
            </a:r>
          </a:p>
          <a:p>
            <a:pPr marL="180975" marR="311785" indent="-95250">
              <a:lnSpc>
                <a:spcPct val="100000"/>
              </a:lnSpc>
            </a:pPr>
            <a:r>
              <a:rPr sz="1200" dirty="0" smtClean="0">
                <a:latin typeface="Calibri"/>
                <a:cs typeface="Calibri"/>
              </a:rPr>
              <a:t>•</a:t>
            </a:r>
            <a:r>
              <a:rPr lang="it-IT" sz="1200" dirty="0" smtClean="0">
                <a:latin typeface="Calibri"/>
                <a:cs typeface="Calibri"/>
              </a:rPr>
              <a:t>	</a:t>
            </a:r>
            <a:r>
              <a:rPr sz="1200" spc="-5" dirty="0" err="1" smtClean="0">
                <a:latin typeface="Calibri"/>
                <a:cs typeface="Calibri"/>
              </a:rPr>
              <a:t>L'al</a:t>
            </a:r>
            <a:r>
              <a:rPr sz="1200" spc="5" dirty="0" err="1" smtClean="0">
                <a:latin typeface="Calibri"/>
                <a:cs typeface="Calibri"/>
              </a:rPr>
              <a:t>u</a:t>
            </a:r>
            <a:r>
              <a:rPr sz="1200" dirty="0" err="1" smtClean="0">
                <a:latin typeface="Calibri"/>
                <a:cs typeface="Calibri"/>
              </a:rPr>
              <a:t>nno</a:t>
            </a:r>
            <a:r>
              <a:rPr sz="1200" spc="-30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ol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nella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om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nsio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oduzione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lingu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ggio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spc="-5" dirty="0">
                <a:latin typeface="Calibri"/>
                <a:cs typeface="Calibri"/>
              </a:rPr>
              <a:t>erb</a:t>
            </a:r>
            <a:r>
              <a:rPr sz="1200" dirty="0">
                <a:latin typeface="Calibri"/>
                <a:cs typeface="Calibri"/>
              </a:rPr>
              <a:t>ale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?</a:t>
            </a:r>
          </a:p>
          <a:p>
            <a:pPr marL="180975" indent="-95250">
              <a:lnSpc>
                <a:spcPct val="100000"/>
              </a:lnSpc>
            </a:pPr>
            <a:r>
              <a:rPr sz="1200" dirty="0" smtClean="0">
                <a:latin typeface="Calibri"/>
                <a:cs typeface="Calibri"/>
              </a:rPr>
              <a:t>•</a:t>
            </a:r>
            <a:r>
              <a:rPr lang="it-IT" sz="1200" dirty="0" smtClean="0">
                <a:latin typeface="Calibri"/>
                <a:cs typeface="Calibri"/>
              </a:rPr>
              <a:t>	</a:t>
            </a:r>
            <a:r>
              <a:rPr sz="1200" spc="-5" dirty="0" err="1" smtClean="0">
                <a:latin typeface="Calibri"/>
                <a:cs typeface="Calibri"/>
              </a:rPr>
              <a:t>L'alu</a:t>
            </a:r>
            <a:r>
              <a:rPr sz="1200" spc="5" dirty="0" err="1" smtClean="0">
                <a:latin typeface="Calibri"/>
                <a:cs typeface="Calibri"/>
              </a:rPr>
              <a:t>n</a:t>
            </a:r>
            <a:r>
              <a:rPr sz="1200" dirty="0" err="1" smtClean="0">
                <a:latin typeface="Calibri"/>
                <a:cs typeface="Calibri"/>
              </a:rPr>
              <a:t>no</a:t>
            </a:r>
            <a:r>
              <a:rPr sz="1200" spc="-30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olt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elazionali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 pari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 err="1" smtClean="0">
                <a:latin typeface="Calibri"/>
                <a:cs typeface="Calibri"/>
              </a:rPr>
              <a:t>gli</a:t>
            </a:r>
            <a:r>
              <a:rPr lang="it-IT" sz="1200" dirty="0" smtClean="0">
                <a:latin typeface="Calibri"/>
                <a:cs typeface="Calibri"/>
              </a:rPr>
              <a:t> </a:t>
            </a:r>
            <a:r>
              <a:rPr sz="1200" dirty="0" err="1" smtClean="0">
                <a:latin typeface="Calibri"/>
                <a:cs typeface="Calibri"/>
              </a:rPr>
              <a:t>a</a:t>
            </a:r>
            <a:r>
              <a:rPr sz="1200" spc="5" dirty="0" err="1" smtClean="0">
                <a:latin typeface="Calibri"/>
                <a:cs typeface="Calibri"/>
              </a:rPr>
              <a:t>d</a:t>
            </a:r>
            <a:r>
              <a:rPr sz="1200" dirty="0" err="1" smtClean="0">
                <a:latin typeface="Calibri"/>
                <a:cs typeface="Calibri"/>
              </a:rPr>
              <a:t>ulti</a:t>
            </a:r>
            <a:r>
              <a:rPr sz="1200" spc="-35" dirty="0" smtClean="0">
                <a:latin typeface="Calibri"/>
                <a:cs typeface="Calibri"/>
              </a:rPr>
              <a:t> </a:t>
            </a:r>
            <a:r>
              <a:rPr sz="1200" dirty="0" smtClean="0">
                <a:latin typeface="Calibri"/>
                <a:cs typeface="Calibri"/>
              </a:rPr>
              <a:t>?</a:t>
            </a:r>
            <a:endParaRPr lang="it-IT" sz="1200" dirty="0" smtClean="0">
              <a:latin typeface="Calibri"/>
              <a:cs typeface="Calibri"/>
            </a:endParaRPr>
          </a:p>
          <a:p>
            <a:pPr marL="177800" indent="-85725">
              <a:lnSpc>
                <a:spcPct val="100000"/>
              </a:lnSpc>
            </a:pPr>
            <a:endParaRPr lang="it-IT" sz="1200" dirty="0" smtClean="0">
              <a:latin typeface="Calibri"/>
              <a:cs typeface="Calibri"/>
            </a:endParaRPr>
          </a:p>
          <a:p>
            <a:pPr marL="177800" indent="-85725">
              <a:lnSpc>
                <a:spcPct val="100000"/>
              </a:lnSpc>
            </a:pPr>
            <a:endParaRPr lang="it-IT" sz="1200" dirty="0" smtClean="0">
              <a:latin typeface="Calibri"/>
              <a:cs typeface="Calibri"/>
            </a:endParaRPr>
          </a:p>
          <a:p>
            <a:pPr marL="177800" indent="-85725"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20"/>
          <p:cNvSpPr/>
          <p:nvPr/>
        </p:nvSpPr>
        <p:spPr>
          <a:xfrm>
            <a:off x="5232400" y="1841500"/>
            <a:ext cx="76200" cy="247650"/>
          </a:xfrm>
          <a:custGeom>
            <a:avLst/>
            <a:gdLst/>
            <a:ahLst/>
            <a:cxnLst/>
            <a:rect l="l" t="t" r="r" b="b"/>
            <a:pathLst>
              <a:path w="76200" h="247650">
                <a:moveTo>
                  <a:pt x="33274" y="171450"/>
                </a:moveTo>
                <a:lnTo>
                  <a:pt x="0" y="171450"/>
                </a:lnTo>
                <a:lnTo>
                  <a:pt x="38100" y="247650"/>
                </a:lnTo>
                <a:lnTo>
                  <a:pt x="69850" y="184150"/>
                </a:lnTo>
                <a:lnTo>
                  <a:pt x="33274" y="184150"/>
                </a:lnTo>
                <a:lnTo>
                  <a:pt x="33274" y="171450"/>
                </a:lnTo>
                <a:close/>
              </a:path>
              <a:path w="76200" h="247650">
                <a:moveTo>
                  <a:pt x="42799" y="0"/>
                </a:moveTo>
                <a:lnTo>
                  <a:pt x="33274" y="0"/>
                </a:lnTo>
                <a:lnTo>
                  <a:pt x="33274" y="184150"/>
                </a:lnTo>
                <a:lnTo>
                  <a:pt x="42799" y="184150"/>
                </a:lnTo>
                <a:lnTo>
                  <a:pt x="42799" y="0"/>
                </a:lnTo>
                <a:close/>
              </a:path>
              <a:path w="76200" h="247650">
                <a:moveTo>
                  <a:pt x="76200" y="171450"/>
                </a:moveTo>
                <a:lnTo>
                  <a:pt x="42799" y="171450"/>
                </a:lnTo>
                <a:lnTo>
                  <a:pt x="42799" y="184150"/>
                </a:lnTo>
                <a:lnTo>
                  <a:pt x="69850" y="184150"/>
                </a:lnTo>
                <a:lnTo>
                  <a:pt x="76200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1"/>
          <p:cNvSpPr/>
          <p:nvPr/>
        </p:nvSpPr>
        <p:spPr>
          <a:xfrm>
            <a:off x="8423275" y="1841500"/>
            <a:ext cx="76200" cy="247650"/>
          </a:xfrm>
          <a:custGeom>
            <a:avLst/>
            <a:gdLst/>
            <a:ahLst/>
            <a:cxnLst/>
            <a:rect l="l" t="t" r="r" b="b"/>
            <a:pathLst>
              <a:path w="76200" h="247650">
                <a:moveTo>
                  <a:pt x="33274" y="171450"/>
                </a:moveTo>
                <a:lnTo>
                  <a:pt x="0" y="171450"/>
                </a:lnTo>
                <a:lnTo>
                  <a:pt x="38100" y="247650"/>
                </a:lnTo>
                <a:lnTo>
                  <a:pt x="69850" y="184150"/>
                </a:lnTo>
                <a:lnTo>
                  <a:pt x="33274" y="184150"/>
                </a:lnTo>
                <a:lnTo>
                  <a:pt x="33274" y="171450"/>
                </a:lnTo>
                <a:close/>
              </a:path>
              <a:path w="76200" h="247650">
                <a:moveTo>
                  <a:pt x="42799" y="0"/>
                </a:moveTo>
                <a:lnTo>
                  <a:pt x="33274" y="0"/>
                </a:lnTo>
                <a:lnTo>
                  <a:pt x="33274" y="184150"/>
                </a:lnTo>
                <a:lnTo>
                  <a:pt x="42799" y="184150"/>
                </a:lnTo>
                <a:lnTo>
                  <a:pt x="42799" y="0"/>
                </a:lnTo>
                <a:close/>
              </a:path>
              <a:path w="76200" h="247650">
                <a:moveTo>
                  <a:pt x="76200" y="171450"/>
                </a:moveTo>
                <a:lnTo>
                  <a:pt x="42799" y="171450"/>
                </a:lnTo>
                <a:lnTo>
                  <a:pt x="42799" y="184150"/>
                </a:lnTo>
                <a:lnTo>
                  <a:pt x="69850" y="184150"/>
                </a:lnTo>
                <a:lnTo>
                  <a:pt x="76200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2"/>
          <p:cNvSpPr/>
          <p:nvPr/>
        </p:nvSpPr>
        <p:spPr>
          <a:xfrm>
            <a:off x="1327150" y="1841500"/>
            <a:ext cx="7134225" cy="0"/>
          </a:xfrm>
          <a:custGeom>
            <a:avLst/>
            <a:gdLst/>
            <a:ahLst/>
            <a:cxnLst/>
            <a:rect l="l" t="t" r="r" b="b"/>
            <a:pathLst>
              <a:path w="7134225">
                <a:moveTo>
                  <a:pt x="0" y="0"/>
                </a:moveTo>
                <a:lnTo>
                  <a:pt x="71342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3"/>
          <p:cNvSpPr/>
          <p:nvPr/>
        </p:nvSpPr>
        <p:spPr>
          <a:xfrm>
            <a:off x="1289050" y="1841500"/>
            <a:ext cx="76200" cy="247650"/>
          </a:xfrm>
          <a:custGeom>
            <a:avLst/>
            <a:gdLst/>
            <a:ahLst/>
            <a:cxnLst/>
            <a:rect l="l" t="t" r="r" b="b"/>
            <a:pathLst>
              <a:path w="76200" h="247650">
                <a:moveTo>
                  <a:pt x="33392" y="171450"/>
                </a:moveTo>
                <a:lnTo>
                  <a:pt x="0" y="171450"/>
                </a:lnTo>
                <a:lnTo>
                  <a:pt x="38100" y="247650"/>
                </a:lnTo>
                <a:lnTo>
                  <a:pt x="69850" y="184150"/>
                </a:lnTo>
                <a:lnTo>
                  <a:pt x="33400" y="184150"/>
                </a:lnTo>
                <a:lnTo>
                  <a:pt x="33392" y="171450"/>
                </a:lnTo>
                <a:close/>
              </a:path>
              <a:path w="76200" h="247650">
                <a:moveTo>
                  <a:pt x="42799" y="0"/>
                </a:moveTo>
                <a:lnTo>
                  <a:pt x="33274" y="0"/>
                </a:lnTo>
                <a:lnTo>
                  <a:pt x="33400" y="184150"/>
                </a:lnTo>
                <a:lnTo>
                  <a:pt x="42925" y="184150"/>
                </a:lnTo>
                <a:lnTo>
                  <a:pt x="42799" y="0"/>
                </a:lnTo>
                <a:close/>
              </a:path>
              <a:path w="76200" h="247650">
                <a:moveTo>
                  <a:pt x="76200" y="171450"/>
                </a:moveTo>
                <a:lnTo>
                  <a:pt x="42917" y="171450"/>
                </a:lnTo>
                <a:lnTo>
                  <a:pt x="42925" y="184150"/>
                </a:lnTo>
                <a:lnTo>
                  <a:pt x="69850" y="184150"/>
                </a:lnTo>
                <a:lnTo>
                  <a:pt x="76200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4"/>
          <p:cNvSpPr/>
          <p:nvPr/>
        </p:nvSpPr>
        <p:spPr>
          <a:xfrm>
            <a:off x="4427984" y="1628800"/>
            <a:ext cx="76200" cy="217804"/>
          </a:xfrm>
          <a:custGeom>
            <a:avLst/>
            <a:gdLst/>
            <a:ahLst/>
            <a:cxnLst/>
            <a:rect l="l" t="t" r="r" b="b"/>
            <a:pathLst>
              <a:path w="76200" h="217805">
                <a:moveTo>
                  <a:pt x="42799" y="63500"/>
                </a:moveTo>
                <a:lnTo>
                  <a:pt x="33274" y="63500"/>
                </a:lnTo>
                <a:lnTo>
                  <a:pt x="33274" y="217424"/>
                </a:lnTo>
                <a:lnTo>
                  <a:pt x="42799" y="217424"/>
                </a:lnTo>
                <a:lnTo>
                  <a:pt x="42799" y="63500"/>
                </a:lnTo>
                <a:close/>
              </a:path>
              <a:path w="76200" h="217805">
                <a:moveTo>
                  <a:pt x="38100" y="0"/>
                </a:moveTo>
                <a:lnTo>
                  <a:pt x="0" y="76200"/>
                </a:lnTo>
                <a:lnTo>
                  <a:pt x="33274" y="76200"/>
                </a:lnTo>
                <a:lnTo>
                  <a:pt x="33274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17805">
                <a:moveTo>
                  <a:pt x="69850" y="63500"/>
                </a:moveTo>
                <a:lnTo>
                  <a:pt x="42799" y="63500"/>
                </a:lnTo>
                <a:lnTo>
                  <a:pt x="42799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5"/>
          <p:cNvSpPr/>
          <p:nvPr/>
        </p:nvSpPr>
        <p:spPr>
          <a:xfrm>
            <a:off x="3275856" y="3717032"/>
            <a:ext cx="266700" cy="80645"/>
          </a:xfrm>
          <a:custGeom>
            <a:avLst/>
            <a:gdLst/>
            <a:ahLst/>
            <a:cxnLst/>
            <a:rect l="l" t="t" r="r" b="b"/>
            <a:pathLst>
              <a:path w="266700" h="80645">
                <a:moveTo>
                  <a:pt x="192024" y="4063"/>
                </a:moveTo>
                <a:lnTo>
                  <a:pt x="190800" y="37385"/>
                </a:lnTo>
                <a:lnTo>
                  <a:pt x="203453" y="37845"/>
                </a:lnTo>
                <a:lnTo>
                  <a:pt x="203073" y="47370"/>
                </a:lnTo>
                <a:lnTo>
                  <a:pt x="190433" y="47370"/>
                </a:lnTo>
                <a:lnTo>
                  <a:pt x="189229" y="80136"/>
                </a:lnTo>
                <a:lnTo>
                  <a:pt x="261126" y="47370"/>
                </a:lnTo>
                <a:lnTo>
                  <a:pt x="203073" y="47370"/>
                </a:lnTo>
                <a:lnTo>
                  <a:pt x="190450" y="46911"/>
                </a:lnTo>
                <a:lnTo>
                  <a:pt x="262133" y="46911"/>
                </a:lnTo>
                <a:lnTo>
                  <a:pt x="266700" y="44830"/>
                </a:lnTo>
                <a:lnTo>
                  <a:pt x="192024" y="4063"/>
                </a:lnTo>
                <a:close/>
              </a:path>
              <a:path w="266700" h="80645">
                <a:moveTo>
                  <a:pt x="77597" y="0"/>
                </a:moveTo>
                <a:lnTo>
                  <a:pt x="0" y="35305"/>
                </a:lnTo>
                <a:lnTo>
                  <a:pt x="74802" y="76072"/>
                </a:lnTo>
                <a:lnTo>
                  <a:pt x="76026" y="42751"/>
                </a:lnTo>
                <a:lnTo>
                  <a:pt x="63373" y="42290"/>
                </a:lnTo>
                <a:lnTo>
                  <a:pt x="63753" y="32765"/>
                </a:lnTo>
                <a:lnTo>
                  <a:pt x="76393" y="32765"/>
                </a:lnTo>
                <a:lnTo>
                  <a:pt x="77597" y="0"/>
                </a:lnTo>
                <a:close/>
              </a:path>
              <a:path w="266700" h="80645">
                <a:moveTo>
                  <a:pt x="190800" y="37385"/>
                </a:moveTo>
                <a:lnTo>
                  <a:pt x="190450" y="46911"/>
                </a:lnTo>
                <a:lnTo>
                  <a:pt x="203073" y="47370"/>
                </a:lnTo>
                <a:lnTo>
                  <a:pt x="203453" y="37845"/>
                </a:lnTo>
                <a:lnTo>
                  <a:pt x="190800" y="37385"/>
                </a:lnTo>
                <a:close/>
              </a:path>
              <a:path w="266700" h="80645">
                <a:moveTo>
                  <a:pt x="76376" y="33225"/>
                </a:moveTo>
                <a:lnTo>
                  <a:pt x="76026" y="42751"/>
                </a:lnTo>
                <a:lnTo>
                  <a:pt x="190450" y="46911"/>
                </a:lnTo>
                <a:lnTo>
                  <a:pt x="190800" y="37385"/>
                </a:lnTo>
                <a:lnTo>
                  <a:pt x="76376" y="33225"/>
                </a:lnTo>
                <a:close/>
              </a:path>
              <a:path w="266700" h="80645">
                <a:moveTo>
                  <a:pt x="63753" y="32765"/>
                </a:moveTo>
                <a:lnTo>
                  <a:pt x="63373" y="42290"/>
                </a:lnTo>
                <a:lnTo>
                  <a:pt x="76026" y="42751"/>
                </a:lnTo>
                <a:lnTo>
                  <a:pt x="76376" y="33225"/>
                </a:lnTo>
                <a:lnTo>
                  <a:pt x="63753" y="32765"/>
                </a:lnTo>
                <a:close/>
              </a:path>
              <a:path w="266700" h="80645">
                <a:moveTo>
                  <a:pt x="76393" y="32765"/>
                </a:moveTo>
                <a:lnTo>
                  <a:pt x="63753" y="32765"/>
                </a:lnTo>
                <a:lnTo>
                  <a:pt x="76376" y="33225"/>
                </a:lnTo>
                <a:lnTo>
                  <a:pt x="76393" y="32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6"/>
          <p:cNvSpPr/>
          <p:nvPr/>
        </p:nvSpPr>
        <p:spPr>
          <a:xfrm>
            <a:off x="6689725" y="3712717"/>
            <a:ext cx="266700" cy="80645"/>
          </a:xfrm>
          <a:custGeom>
            <a:avLst/>
            <a:gdLst/>
            <a:ahLst/>
            <a:cxnLst/>
            <a:rect l="l" t="t" r="r" b="b"/>
            <a:pathLst>
              <a:path w="266700" h="80645">
                <a:moveTo>
                  <a:pt x="74802" y="4063"/>
                </a:moveTo>
                <a:lnTo>
                  <a:pt x="0" y="44830"/>
                </a:lnTo>
                <a:lnTo>
                  <a:pt x="77470" y="80263"/>
                </a:lnTo>
                <a:lnTo>
                  <a:pt x="76318" y="47370"/>
                </a:lnTo>
                <a:lnTo>
                  <a:pt x="63626" y="47370"/>
                </a:lnTo>
                <a:lnTo>
                  <a:pt x="63246" y="37845"/>
                </a:lnTo>
                <a:lnTo>
                  <a:pt x="75969" y="37395"/>
                </a:lnTo>
                <a:lnTo>
                  <a:pt x="74802" y="4063"/>
                </a:lnTo>
                <a:close/>
              </a:path>
              <a:path w="266700" h="80645">
                <a:moveTo>
                  <a:pt x="261405" y="32892"/>
                </a:moveTo>
                <a:lnTo>
                  <a:pt x="203073" y="32892"/>
                </a:lnTo>
                <a:lnTo>
                  <a:pt x="203453" y="42417"/>
                </a:lnTo>
                <a:lnTo>
                  <a:pt x="190730" y="42868"/>
                </a:lnTo>
                <a:lnTo>
                  <a:pt x="191897" y="76199"/>
                </a:lnTo>
                <a:lnTo>
                  <a:pt x="266700" y="35305"/>
                </a:lnTo>
                <a:lnTo>
                  <a:pt x="261405" y="32892"/>
                </a:lnTo>
                <a:close/>
              </a:path>
              <a:path w="266700" h="80645">
                <a:moveTo>
                  <a:pt x="75969" y="37395"/>
                </a:moveTo>
                <a:lnTo>
                  <a:pt x="63246" y="37845"/>
                </a:lnTo>
                <a:lnTo>
                  <a:pt x="63626" y="47370"/>
                </a:lnTo>
                <a:lnTo>
                  <a:pt x="76303" y="46921"/>
                </a:lnTo>
                <a:lnTo>
                  <a:pt x="75969" y="37395"/>
                </a:lnTo>
                <a:close/>
              </a:path>
              <a:path w="266700" h="80645">
                <a:moveTo>
                  <a:pt x="76303" y="46921"/>
                </a:moveTo>
                <a:lnTo>
                  <a:pt x="63626" y="47370"/>
                </a:lnTo>
                <a:lnTo>
                  <a:pt x="76318" y="47370"/>
                </a:lnTo>
                <a:lnTo>
                  <a:pt x="76303" y="46921"/>
                </a:lnTo>
                <a:close/>
              </a:path>
              <a:path w="266700" h="80645">
                <a:moveTo>
                  <a:pt x="190396" y="33342"/>
                </a:moveTo>
                <a:lnTo>
                  <a:pt x="75969" y="37395"/>
                </a:lnTo>
                <a:lnTo>
                  <a:pt x="76303" y="46921"/>
                </a:lnTo>
                <a:lnTo>
                  <a:pt x="190730" y="42868"/>
                </a:lnTo>
                <a:lnTo>
                  <a:pt x="190396" y="33342"/>
                </a:lnTo>
                <a:close/>
              </a:path>
              <a:path w="266700" h="80645">
                <a:moveTo>
                  <a:pt x="203073" y="32892"/>
                </a:moveTo>
                <a:lnTo>
                  <a:pt x="190396" y="33342"/>
                </a:lnTo>
                <a:lnTo>
                  <a:pt x="190730" y="42868"/>
                </a:lnTo>
                <a:lnTo>
                  <a:pt x="203453" y="42417"/>
                </a:lnTo>
                <a:lnTo>
                  <a:pt x="203073" y="32892"/>
                </a:lnTo>
                <a:close/>
              </a:path>
              <a:path w="266700" h="80645">
                <a:moveTo>
                  <a:pt x="189229" y="0"/>
                </a:moveTo>
                <a:lnTo>
                  <a:pt x="190396" y="33342"/>
                </a:lnTo>
                <a:lnTo>
                  <a:pt x="203073" y="32892"/>
                </a:lnTo>
                <a:lnTo>
                  <a:pt x="261405" y="32892"/>
                </a:lnTo>
                <a:lnTo>
                  <a:pt x="1892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7"/>
          <p:cNvSpPr/>
          <p:nvPr/>
        </p:nvSpPr>
        <p:spPr>
          <a:xfrm>
            <a:off x="2738437" y="6413500"/>
            <a:ext cx="4191635" cy="0"/>
          </a:xfrm>
          <a:custGeom>
            <a:avLst/>
            <a:gdLst/>
            <a:ahLst/>
            <a:cxnLst/>
            <a:rect l="l" t="t" r="r" b="b"/>
            <a:pathLst>
              <a:path w="4191634">
                <a:moveTo>
                  <a:pt x="0" y="0"/>
                </a:moveTo>
                <a:lnTo>
                  <a:pt x="419106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8"/>
          <p:cNvSpPr/>
          <p:nvPr/>
        </p:nvSpPr>
        <p:spPr>
          <a:xfrm>
            <a:off x="1365250" y="6118225"/>
            <a:ext cx="76200" cy="295275"/>
          </a:xfrm>
          <a:custGeom>
            <a:avLst/>
            <a:gdLst/>
            <a:ahLst/>
            <a:cxnLst/>
            <a:rect l="l" t="t" r="r" b="b"/>
            <a:pathLst>
              <a:path w="76200" h="295275">
                <a:moveTo>
                  <a:pt x="42925" y="63500"/>
                </a:moveTo>
                <a:lnTo>
                  <a:pt x="33400" y="63500"/>
                </a:lnTo>
                <a:lnTo>
                  <a:pt x="33274" y="295275"/>
                </a:lnTo>
                <a:lnTo>
                  <a:pt x="42799" y="295275"/>
                </a:lnTo>
                <a:lnTo>
                  <a:pt x="42925" y="63500"/>
                </a:lnTo>
                <a:close/>
              </a:path>
              <a:path w="76200" h="295275">
                <a:moveTo>
                  <a:pt x="38100" y="0"/>
                </a:moveTo>
                <a:lnTo>
                  <a:pt x="0" y="76200"/>
                </a:lnTo>
                <a:lnTo>
                  <a:pt x="33394" y="76200"/>
                </a:lnTo>
                <a:lnTo>
                  <a:pt x="33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95275">
                <a:moveTo>
                  <a:pt x="69850" y="63500"/>
                </a:moveTo>
                <a:lnTo>
                  <a:pt x="42925" y="63500"/>
                </a:lnTo>
                <a:lnTo>
                  <a:pt x="42919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9"/>
          <p:cNvSpPr/>
          <p:nvPr/>
        </p:nvSpPr>
        <p:spPr>
          <a:xfrm>
            <a:off x="5099050" y="6118225"/>
            <a:ext cx="76200" cy="295275"/>
          </a:xfrm>
          <a:custGeom>
            <a:avLst/>
            <a:gdLst/>
            <a:ahLst/>
            <a:cxnLst/>
            <a:rect l="l" t="t" r="r" b="b"/>
            <a:pathLst>
              <a:path w="76200" h="295275">
                <a:moveTo>
                  <a:pt x="42799" y="63500"/>
                </a:moveTo>
                <a:lnTo>
                  <a:pt x="33274" y="63500"/>
                </a:lnTo>
                <a:lnTo>
                  <a:pt x="33274" y="295275"/>
                </a:lnTo>
                <a:lnTo>
                  <a:pt x="42799" y="295275"/>
                </a:lnTo>
                <a:lnTo>
                  <a:pt x="42799" y="63500"/>
                </a:lnTo>
                <a:close/>
              </a:path>
              <a:path w="76200" h="295275">
                <a:moveTo>
                  <a:pt x="38100" y="0"/>
                </a:moveTo>
                <a:lnTo>
                  <a:pt x="0" y="76200"/>
                </a:lnTo>
                <a:lnTo>
                  <a:pt x="33274" y="76200"/>
                </a:lnTo>
                <a:lnTo>
                  <a:pt x="33274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95275">
                <a:moveTo>
                  <a:pt x="69850" y="63500"/>
                </a:moveTo>
                <a:lnTo>
                  <a:pt x="42799" y="63500"/>
                </a:lnTo>
                <a:lnTo>
                  <a:pt x="42799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0"/>
          <p:cNvSpPr/>
          <p:nvPr/>
        </p:nvSpPr>
        <p:spPr>
          <a:xfrm>
            <a:off x="8642350" y="6118225"/>
            <a:ext cx="76200" cy="295275"/>
          </a:xfrm>
          <a:custGeom>
            <a:avLst/>
            <a:gdLst/>
            <a:ahLst/>
            <a:cxnLst/>
            <a:rect l="l" t="t" r="r" b="b"/>
            <a:pathLst>
              <a:path w="76200" h="295275">
                <a:moveTo>
                  <a:pt x="42799" y="63500"/>
                </a:moveTo>
                <a:lnTo>
                  <a:pt x="33274" y="63500"/>
                </a:lnTo>
                <a:lnTo>
                  <a:pt x="33274" y="295275"/>
                </a:lnTo>
                <a:lnTo>
                  <a:pt x="42799" y="295275"/>
                </a:lnTo>
                <a:lnTo>
                  <a:pt x="42799" y="63500"/>
                </a:lnTo>
                <a:close/>
              </a:path>
              <a:path w="76200" h="295275">
                <a:moveTo>
                  <a:pt x="38100" y="0"/>
                </a:moveTo>
                <a:lnTo>
                  <a:pt x="0" y="76200"/>
                </a:lnTo>
                <a:lnTo>
                  <a:pt x="33274" y="76200"/>
                </a:lnTo>
                <a:lnTo>
                  <a:pt x="33274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95275">
                <a:moveTo>
                  <a:pt x="69850" y="63500"/>
                </a:moveTo>
                <a:lnTo>
                  <a:pt x="42799" y="63500"/>
                </a:lnTo>
                <a:lnTo>
                  <a:pt x="42799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1"/>
          <p:cNvSpPr/>
          <p:nvPr/>
        </p:nvSpPr>
        <p:spPr>
          <a:xfrm>
            <a:off x="5137150" y="6365875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2"/>
          <p:cNvSpPr/>
          <p:nvPr/>
        </p:nvSpPr>
        <p:spPr>
          <a:xfrm>
            <a:off x="2738437" y="6546850"/>
            <a:ext cx="4191635" cy="0"/>
          </a:xfrm>
          <a:custGeom>
            <a:avLst/>
            <a:gdLst/>
            <a:ahLst/>
            <a:cxnLst/>
            <a:rect l="l" t="t" r="r" b="b"/>
            <a:pathLst>
              <a:path w="4191634">
                <a:moveTo>
                  <a:pt x="0" y="0"/>
                </a:moveTo>
                <a:lnTo>
                  <a:pt x="419106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3"/>
          <p:cNvSpPr/>
          <p:nvPr/>
        </p:nvSpPr>
        <p:spPr>
          <a:xfrm>
            <a:off x="357187" y="6286500"/>
            <a:ext cx="2381250" cy="290830"/>
          </a:xfrm>
          <a:custGeom>
            <a:avLst/>
            <a:gdLst/>
            <a:ahLst/>
            <a:cxnLst/>
            <a:rect l="l" t="t" r="r" b="b"/>
            <a:pathLst>
              <a:path w="2381250" h="290829">
                <a:moveTo>
                  <a:pt x="0" y="290512"/>
                </a:moveTo>
                <a:lnTo>
                  <a:pt x="2381250" y="290512"/>
                </a:lnTo>
                <a:lnTo>
                  <a:pt x="2381250" y="0"/>
                </a:lnTo>
                <a:lnTo>
                  <a:pt x="0" y="0"/>
                </a:lnTo>
                <a:lnTo>
                  <a:pt x="0" y="290512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4"/>
          <p:cNvSpPr/>
          <p:nvPr/>
        </p:nvSpPr>
        <p:spPr>
          <a:xfrm>
            <a:off x="357187" y="6286500"/>
            <a:ext cx="2381250" cy="290830"/>
          </a:xfrm>
          <a:custGeom>
            <a:avLst/>
            <a:gdLst/>
            <a:ahLst/>
            <a:cxnLst/>
            <a:rect l="l" t="t" r="r" b="b"/>
            <a:pathLst>
              <a:path w="2381250" h="290829">
                <a:moveTo>
                  <a:pt x="0" y="290512"/>
                </a:moveTo>
                <a:lnTo>
                  <a:pt x="2381250" y="290512"/>
                </a:lnTo>
                <a:lnTo>
                  <a:pt x="2381250" y="0"/>
                </a:lnTo>
                <a:lnTo>
                  <a:pt x="0" y="0"/>
                </a:lnTo>
                <a:lnTo>
                  <a:pt x="0" y="2905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5"/>
          <p:cNvSpPr txBox="1"/>
          <p:nvPr/>
        </p:nvSpPr>
        <p:spPr>
          <a:xfrm>
            <a:off x="861771" y="6349695"/>
            <a:ext cx="13696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85" dirty="0">
                <a:latin typeface="Calibri"/>
                <a:cs typeface="Calibri"/>
              </a:rPr>
              <a:t>F</a:t>
            </a:r>
            <a:r>
              <a:rPr sz="1200" b="1" spc="-105" dirty="0">
                <a:latin typeface="Calibri"/>
                <a:cs typeface="Calibri"/>
              </a:rPr>
              <a:t>A</a:t>
            </a:r>
            <a:r>
              <a:rPr sz="1200" b="1" spc="15" dirty="0">
                <a:latin typeface="Calibri"/>
                <a:cs typeface="Calibri"/>
              </a:rPr>
              <a:t>T</a:t>
            </a:r>
            <a:r>
              <a:rPr sz="1200" b="1" spc="-3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15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I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M</a:t>
            </a:r>
            <a:r>
              <a:rPr sz="1200" b="1" spc="-10" dirty="0">
                <a:latin typeface="Calibri"/>
                <a:cs typeface="Calibri"/>
              </a:rPr>
              <a:t>BIEN</a:t>
            </a:r>
            <a:r>
              <a:rPr sz="1200" b="1" spc="-100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AL</a:t>
            </a:r>
            <a:r>
              <a:rPr sz="1200" b="1" spc="-5" dirty="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36"/>
          <p:cNvSpPr/>
          <p:nvPr/>
        </p:nvSpPr>
        <p:spPr>
          <a:xfrm>
            <a:off x="6929501" y="6286500"/>
            <a:ext cx="1924050" cy="290830"/>
          </a:xfrm>
          <a:custGeom>
            <a:avLst/>
            <a:gdLst/>
            <a:ahLst/>
            <a:cxnLst/>
            <a:rect l="l" t="t" r="r" b="b"/>
            <a:pathLst>
              <a:path w="1924050" h="290829">
                <a:moveTo>
                  <a:pt x="0" y="290512"/>
                </a:moveTo>
                <a:lnTo>
                  <a:pt x="1924050" y="290512"/>
                </a:lnTo>
                <a:lnTo>
                  <a:pt x="1924050" y="0"/>
                </a:lnTo>
                <a:lnTo>
                  <a:pt x="0" y="0"/>
                </a:lnTo>
                <a:lnTo>
                  <a:pt x="0" y="290512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7"/>
          <p:cNvSpPr/>
          <p:nvPr/>
        </p:nvSpPr>
        <p:spPr>
          <a:xfrm>
            <a:off x="6929501" y="6286500"/>
            <a:ext cx="1924050" cy="290830"/>
          </a:xfrm>
          <a:custGeom>
            <a:avLst/>
            <a:gdLst/>
            <a:ahLst/>
            <a:cxnLst/>
            <a:rect l="l" t="t" r="r" b="b"/>
            <a:pathLst>
              <a:path w="1924050" h="290829">
                <a:moveTo>
                  <a:pt x="0" y="290512"/>
                </a:moveTo>
                <a:lnTo>
                  <a:pt x="1924050" y="290512"/>
                </a:lnTo>
                <a:lnTo>
                  <a:pt x="1924050" y="0"/>
                </a:lnTo>
                <a:lnTo>
                  <a:pt x="0" y="0"/>
                </a:lnTo>
                <a:lnTo>
                  <a:pt x="0" y="2905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8"/>
          <p:cNvSpPr txBox="1"/>
          <p:nvPr/>
        </p:nvSpPr>
        <p:spPr>
          <a:xfrm>
            <a:off x="7244842" y="6349695"/>
            <a:ext cx="12941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85" dirty="0">
                <a:latin typeface="Calibri"/>
                <a:cs typeface="Calibri"/>
              </a:rPr>
              <a:t>F</a:t>
            </a:r>
            <a:r>
              <a:rPr sz="1200" b="1" spc="-105" dirty="0">
                <a:latin typeface="Calibri"/>
                <a:cs typeface="Calibri"/>
              </a:rPr>
              <a:t>A</a:t>
            </a:r>
            <a:r>
              <a:rPr sz="1200" b="1" spc="15" dirty="0">
                <a:latin typeface="Calibri"/>
                <a:cs typeface="Calibri"/>
              </a:rPr>
              <a:t>T</a:t>
            </a:r>
            <a:r>
              <a:rPr sz="1200" b="1" spc="-3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15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I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PE</a:t>
            </a:r>
            <a:r>
              <a:rPr sz="1200" b="1" spc="-15" dirty="0">
                <a:latin typeface="Calibri"/>
                <a:cs typeface="Calibri"/>
              </a:rPr>
              <a:t>R</a:t>
            </a:r>
            <a:r>
              <a:rPr sz="1200" b="1" spc="-10" dirty="0">
                <a:latin typeface="Calibri"/>
                <a:cs typeface="Calibri"/>
              </a:rPr>
              <a:t>SON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L</a:t>
            </a:r>
            <a:r>
              <a:rPr sz="1200" b="1" spc="-5" dirty="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39"/>
          <p:cNvSpPr/>
          <p:nvPr/>
        </p:nvSpPr>
        <p:spPr>
          <a:xfrm>
            <a:off x="1365250" y="6546850"/>
            <a:ext cx="76200" cy="161925"/>
          </a:xfrm>
          <a:custGeom>
            <a:avLst/>
            <a:gdLst/>
            <a:ahLst/>
            <a:cxnLst/>
            <a:rect l="l" t="t" r="r" b="b"/>
            <a:pathLst>
              <a:path w="76200" h="161925">
                <a:moveTo>
                  <a:pt x="33384" y="85725"/>
                </a:moveTo>
                <a:lnTo>
                  <a:pt x="0" y="85725"/>
                </a:lnTo>
                <a:lnTo>
                  <a:pt x="38100" y="161925"/>
                </a:lnTo>
                <a:lnTo>
                  <a:pt x="69850" y="98425"/>
                </a:lnTo>
                <a:lnTo>
                  <a:pt x="33400" y="98425"/>
                </a:lnTo>
                <a:lnTo>
                  <a:pt x="33384" y="85725"/>
                </a:lnTo>
                <a:close/>
              </a:path>
              <a:path w="76200" h="161925">
                <a:moveTo>
                  <a:pt x="42799" y="0"/>
                </a:moveTo>
                <a:lnTo>
                  <a:pt x="33274" y="0"/>
                </a:lnTo>
                <a:lnTo>
                  <a:pt x="33400" y="98425"/>
                </a:lnTo>
                <a:lnTo>
                  <a:pt x="42925" y="98425"/>
                </a:lnTo>
                <a:lnTo>
                  <a:pt x="42799" y="0"/>
                </a:lnTo>
                <a:close/>
              </a:path>
              <a:path w="76200" h="161925">
                <a:moveTo>
                  <a:pt x="76200" y="85725"/>
                </a:moveTo>
                <a:lnTo>
                  <a:pt x="42909" y="85725"/>
                </a:lnTo>
                <a:lnTo>
                  <a:pt x="42925" y="98425"/>
                </a:lnTo>
                <a:lnTo>
                  <a:pt x="69850" y="98425"/>
                </a:lnTo>
                <a:lnTo>
                  <a:pt x="76200" y="85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0"/>
          <p:cNvSpPr/>
          <p:nvPr/>
        </p:nvSpPr>
        <p:spPr>
          <a:xfrm>
            <a:off x="8642350" y="6546850"/>
            <a:ext cx="76200" cy="161925"/>
          </a:xfrm>
          <a:custGeom>
            <a:avLst/>
            <a:gdLst/>
            <a:ahLst/>
            <a:cxnLst/>
            <a:rect l="l" t="t" r="r" b="b"/>
            <a:pathLst>
              <a:path w="76200" h="161925">
                <a:moveTo>
                  <a:pt x="33274" y="85725"/>
                </a:moveTo>
                <a:lnTo>
                  <a:pt x="0" y="85725"/>
                </a:lnTo>
                <a:lnTo>
                  <a:pt x="38100" y="161925"/>
                </a:lnTo>
                <a:lnTo>
                  <a:pt x="69850" y="98425"/>
                </a:lnTo>
                <a:lnTo>
                  <a:pt x="33274" y="98425"/>
                </a:lnTo>
                <a:lnTo>
                  <a:pt x="33274" y="85725"/>
                </a:lnTo>
                <a:close/>
              </a:path>
              <a:path w="76200" h="161925">
                <a:moveTo>
                  <a:pt x="42799" y="0"/>
                </a:moveTo>
                <a:lnTo>
                  <a:pt x="33274" y="0"/>
                </a:lnTo>
                <a:lnTo>
                  <a:pt x="33274" y="98425"/>
                </a:lnTo>
                <a:lnTo>
                  <a:pt x="42799" y="98425"/>
                </a:lnTo>
                <a:lnTo>
                  <a:pt x="42799" y="0"/>
                </a:lnTo>
                <a:close/>
              </a:path>
              <a:path w="76200" h="161925">
                <a:moveTo>
                  <a:pt x="76200" y="85725"/>
                </a:moveTo>
                <a:lnTo>
                  <a:pt x="42799" y="85725"/>
                </a:lnTo>
                <a:lnTo>
                  <a:pt x="42799" y="98425"/>
                </a:lnTo>
                <a:lnTo>
                  <a:pt x="69850" y="98425"/>
                </a:lnTo>
                <a:lnTo>
                  <a:pt x="76200" y="85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6"/>
          <p:cNvSpPr/>
          <p:nvPr/>
        </p:nvSpPr>
        <p:spPr>
          <a:xfrm>
            <a:off x="6956425" y="2089150"/>
            <a:ext cx="2187575" cy="4029075"/>
          </a:xfrm>
          <a:custGeom>
            <a:avLst/>
            <a:gdLst/>
            <a:ahLst/>
            <a:cxnLst/>
            <a:rect l="l" t="t" r="r" b="b"/>
            <a:pathLst>
              <a:path w="2187575" h="4029075">
                <a:moveTo>
                  <a:pt x="0" y="4029075"/>
                </a:moveTo>
                <a:lnTo>
                  <a:pt x="2187575" y="4029075"/>
                </a:lnTo>
                <a:lnTo>
                  <a:pt x="2187575" y="0"/>
                </a:lnTo>
                <a:lnTo>
                  <a:pt x="0" y="0"/>
                </a:lnTo>
                <a:lnTo>
                  <a:pt x="0" y="4029075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7"/>
          <p:cNvSpPr/>
          <p:nvPr/>
        </p:nvSpPr>
        <p:spPr>
          <a:xfrm>
            <a:off x="6956425" y="6118225"/>
            <a:ext cx="2187575" cy="0"/>
          </a:xfrm>
          <a:custGeom>
            <a:avLst/>
            <a:gdLst/>
            <a:ahLst/>
            <a:cxnLst/>
            <a:rect l="l" t="t" r="r" b="b"/>
            <a:pathLst>
              <a:path w="2187575">
                <a:moveTo>
                  <a:pt x="0" y="0"/>
                </a:moveTo>
                <a:lnTo>
                  <a:pt x="21875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18"/>
          <p:cNvSpPr/>
          <p:nvPr/>
        </p:nvSpPr>
        <p:spPr>
          <a:xfrm>
            <a:off x="6956425" y="2089150"/>
            <a:ext cx="2187575" cy="4029075"/>
          </a:xfrm>
          <a:custGeom>
            <a:avLst/>
            <a:gdLst/>
            <a:ahLst/>
            <a:cxnLst/>
            <a:rect l="l" t="t" r="r" b="b"/>
            <a:pathLst>
              <a:path w="2187575" h="4029075">
                <a:moveTo>
                  <a:pt x="2187575" y="0"/>
                </a:moveTo>
                <a:lnTo>
                  <a:pt x="0" y="0"/>
                </a:lnTo>
                <a:lnTo>
                  <a:pt x="0" y="40290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19"/>
          <p:cNvSpPr txBox="1"/>
          <p:nvPr/>
        </p:nvSpPr>
        <p:spPr>
          <a:xfrm>
            <a:off x="6956425" y="2089150"/>
            <a:ext cx="2187575" cy="2395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8485">
              <a:lnSpc>
                <a:spcPts val="1430"/>
              </a:lnSpc>
            </a:pPr>
            <a:r>
              <a:rPr sz="1200" b="1" spc="-90" dirty="0" smtClean="0">
                <a:latin typeface="Calibri"/>
                <a:cs typeface="Calibri"/>
              </a:rPr>
              <a:t>P</a:t>
            </a:r>
            <a:r>
              <a:rPr sz="1200" b="1" spc="-10" dirty="0" smtClean="0">
                <a:latin typeface="Calibri"/>
                <a:cs typeface="Calibri"/>
              </a:rPr>
              <a:t>A</a:t>
            </a:r>
            <a:r>
              <a:rPr sz="1200" b="1" spc="-30" dirty="0" smtClean="0">
                <a:latin typeface="Calibri"/>
                <a:cs typeface="Calibri"/>
              </a:rPr>
              <a:t>R</a:t>
            </a:r>
            <a:r>
              <a:rPr sz="1200" b="1" dirty="0" smtClean="0">
                <a:latin typeface="Calibri"/>
                <a:cs typeface="Calibri"/>
              </a:rPr>
              <a:t>T</a:t>
            </a:r>
            <a:r>
              <a:rPr sz="1200" b="1" spc="-20" dirty="0" smtClean="0">
                <a:latin typeface="Calibri"/>
                <a:cs typeface="Calibri"/>
              </a:rPr>
              <a:t>E</a:t>
            </a:r>
            <a:r>
              <a:rPr sz="1200" b="1" spc="-15" dirty="0" smtClean="0">
                <a:latin typeface="Calibri"/>
                <a:cs typeface="Calibri"/>
              </a:rPr>
              <a:t>C</a:t>
            </a:r>
            <a:r>
              <a:rPr sz="1200" b="1" spc="-5" dirty="0" smtClean="0">
                <a:latin typeface="Calibri"/>
                <a:cs typeface="Calibri"/>
              </a:rPr>
              <a:t>I</a:t>
            </a:r>
            <a:r>
              <a:rPr sz="1200" b="1" spc="-90" dirty="0" smtClean="0">
                <a:latin typeface="Calibri"/>
                <a:cs typeface="Calibri"/>
              </a:rPr>
              <a:t>P</a:t>
            </a:r>
            <a:r>
              <a:rPr sz="1200" b="1" spc="-10" dirty="0" smtClean="0">
                <a:latin typeface="Calibri"/>
                <a:cs typeface="Calibri"/>
              </a:rPr>
              <a:t>AZ</a:t>
            </a:r>
            <a:r>
              <a:rPr sz="1200" b="1" dirty="0" smtClean="0">
                <a:latin typeface="Calibri"/>
                <a:cs typeface="Calibri"/>
              </a:rPr>
              <a:t>IO</a:t>
            </a:r>
            <a:r>
              <a:rPr sz="1200" b="1" spc="-10" dirty="0" smtClean="0">
                <a:latin typeface="Calibri"/>
                <a:cs typeface="Calibri"/>
              </a:rPr>
              <a:t>NE</a:t>
            </a:r>
            <a:endParaRPr lang="it-IT" sz="1200" b="1" spc="-10" dirty="0" smtClean="0">
              <a:latin typeface="Calibri"/>
              <a:cs typeface="Calibri"/>
            </a:endParaRPr>
          </a:p>
          <a:p>
            <a:pPr marL="180975" indent="-88900"/>
            <a:endParaRPr sz="1200" dirty="0">
              <a:latin typeface="Calibri"/>
              <a:cs typeface="Calibri"/>
            </a:endParaRPr>
          </a:p>
          <a:p>
            <a:pPr marL="180975" marR="243204" indent="-88900"/>
            <a:r>
              <a:rPr sz="1200" spc="-5" dirty="0" smtClean="0">
                <a:latin typeface="Calibri"/>
                <a:cs typeface="Calibri"/>
              </a:rPr>
              <a:t>•</a:t>
            </a:r>
            <a:r>
              <a:rPr lang="it-IT" sz="1200" spc="-5" dirty="0" smtClean="0">
                <a:latin typeface="Calibri"/>
                <a:cs typeface="Calibri"/>
              </a:rPr>
              <a:t>	</a:t>
            </a:r>
            <a:r>
              <a:rPr sz="1200" spc="-5" dirty="0" err="1" smtClean="0">
                <a:latin typeface="Calibri"/>
                <a:cs typeface="Calibri"/>
              </a:rPr>
              <a:t>L'alu</a:t>
            </a:r>
            <a:r>
              <a:rPr sz="1200" spc="-10" dirty="0" err="1" smtClean="0">
                <a:latin typeface="Calibri"/>
                <a:cs typeface="Calibri"/>
              </a:rPr>
              <a:t>nn</a:t>
            </a:r>
            <a:r>
              <a:rPr sz="1200" dirty="0" err="1" smtClean="0">
                <a:latin typeface="Calibri"/>
                <a:cs typeface="Calibri"/>
              </a:rPr>
              <a:t>o</a:t>
            </a:r>
            <a:r>
              <a:rPr sz="1200" spc="10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ass</a:t>
            </a:r>
            <a:r>
              <a:rPr sz="1200" spc="-10" dirty="0">
                <a:latin typeface="Calibri"/>
                <a:cs typeface="Calibri"/>
              </a:rPr>
              <a:t>um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un 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om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 </a:t>
            </a:r>
            <a:r>
              <a:rPr sz="1200" spc="-10" dirty="0">
                <a:latin typeface="Calibri"/>
                <a:cs typeface="Calibri"/>
              </a:rPr>
              <a:t> n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ti</a:t>
            </a:r>
            <a:r>
              <a:rPr sz="1200" spc="-10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ric</a:t>
            </a:r>
            <a:r>
              <a:rPr sz="1200" spc="-10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ie</a:t>
            </a:r>
            <a:r>
              <a:rPr sz="1200" spc="-15" dirty="0">
                <a:latin typeface="Calibri"/>
                <a:cs typeface="Calibri"/>
              </a:rPr>
              <a:t>st</a:t>
            </a:r>
            <a:r>
              <a:rPr sz="1200" dirty="0">
                <a:latin typeface="Calibri"/>
                <a:cs typeface="Calibri"/>
              </a:rPr>
              <a:t>e 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 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nt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st</a:t>
            </a:r>
            <a:r>
              <a:rPr sz="1200" dirty="0">
                <a:latin typeface="Calibri"/>
                <a:cs typeface="Calibri"/>
              </a:rPr>
              <a:t>o ?</a:t>
            </a:r>
          </a:p>
          <a:p>
            <a:pPr marL="180975" indent="-88900"/>
            <a:r>
              <a:rPr sz="1200" spc="-5" dirty="0" smtClean="0">
                <a:latin typeface="Calibri"/>
                <a:cs typeface="Calibri"/>
              </a:rPr>
              <a:t>•</a:t>
            </a:r>
            <a:r>
              <a:rPr lang="it-IT" sz="1200" spc="-5" dirty="0" smtClean="0">
                <a:latin typeface="Calibri"/>
                <a:cs typeface="Calibri"/>
              </a:rPr>
              <a:t>	</a:t>
            </a:r>
            <a:r>
              <a:rPr sz="1200" spc="-5" dirty="0" err="1" smtClean="0">
                <a:latin typeface="Calibri"/>
                <a:cs typeface="Calibri"/>
              </a:rPr>
              <a:t>L'alu</a:t>
            </a:r>
            <a:r>
              <a:rPr sz="1200" spc="-10" dirty="0" err="1" smtClean="0">
                <a:latin typeface="Calibri"/>
                <a:cs typeface="Calibri"/>
              </a:rPr>
              <a:t>nn</a:t>
            </a:r>
            <a:r>
              <a:rPr sz="1200" dirty="0" err="1" smtClean="0">
                <a:latin typeface="Calibri"/>
                <a:cs typeface="Calibri"/>
              </a:rPr>
              <a:t>o</a:t>
            </a:r>
            <a:r>
              <a:rPr sz="1200" spc="10" dirty="0" smtClean="0">
                <a:latin typeface="Calibri"/>
                <a:cs typeface="Calibri"/>
              </a:rPr>
              <a:t> </a:t>
            </a:r>
            <a:r>
              <a:rPr sz="1200" dirty="0" smtClean="0">
                <a:latin typeface="Calibri"/>
                <a:cs typeface="Calibri"/>
              </a:rPr>
              <a:t>ass</a:t>
            </a:r>
            <a:r>
              <a:rPr sz="1200" spc="-10" dirty="0" smtClean="0">
                <a:latin typeface="Calibri"/>
                <a:cs typeface="Calibri"/>
              </a:rPr>
              <a:t>um</a:t>
            </a:r>
            <a:r>
              <a:rPr sz="1200" dirty="0" smtClean="0">
                <a:latin typeface="Calibri"/>
                <a:cs typeface="Calibri"/>
              </a:rPr>
              <a:t>e</a:t>
            </a:r>
            <a:r>
              <a:rPr lang="it-IT" sz="1200" dirty="0" smtClean="0">
                <a:latin typeface="Calibri"/>
                <a:cs typeface="Calibri"/>
              </a:rPr>
              <a:t> </a:t>
            </a:r>
            <a:r>
              <a:rPr sz="1200" spc="-20" dirty="0" err="1" smtClean="0">
                <a:latin typeface="Calibri"/>
                <a:cs typeface="Calibri"/>
              </a:rPr>
              <a:t>c</a:t>
            </a:r>
            <a:r>
              <a:rPr sz="1200" spc="-5" dirty="0" err="1" smtClean="0">
                <a:latin typeface="Calibri"/>
                <a:cs typeface="Calibri"/>
              </a:rPr>
              <a:t>om</a:t>
            </a:r>
            <a:r>
              <a:rPr sz="1200" spc="-10" dirty="0" err="1" smtClean="0">
                <a:latin typeface="Calibri"/>
                <a:cs typeface="Calibri"/>
              </a:rPr>
              <a:t>p</a:t>
            </a:r>
            <a:r>
              <a:rPr sz="1200" spc="-5" dirty="0" err="1" smtClean="0">
                <a:latin typeface="Calibri"/>
                <a:cs typeface="Calibri"/>
              </a:rPr>
              <a:t>or</a:t>
            </a:r>
            <a:r>
              <a:rPr sz="1200" spc="-15" dirty="0" err="1" smtClean="0">
                <a:latin typeface="Calibri"/>
                <a:cs typeface="Calibri"/>
              </a:rPr>
              <a:t>t</a:t>
            </a:r>
            <a:r>
              <a:rPr sz="1200" dirty="0" err="1" smtClean="0">
                <a:latin typeface="Calibri"/>
                <a:cs typeface="Calibri"/>
              </a:rPr>
              <a:t>a</a:t>
            </a:r>
            <a:r>
              <a:rPr sz="1200" spc="-10" dirty="0" err="1" smtClean="0">
                <a:latin typeface="Calibri"/>
                <a:cs typeface="Calibri"/>
              </a:rPr>
              <a:t>m</a:t>
            </a:r>
            <a:r>
              <a:rPr sz="1200" spc="-5" dirty="0" err="1" smtClean="0">
                <a:latin typeface="Calibri"/>
                <a:cs typeface="Calibri"/>
              </a:rPr>
              <a:t>e</a:t>
            </a:r>
            <a:r>
              <a:rPr sz="1200" spc="-20" dirty="0" err="1" smtClean="0">
                <a:latin typeface="Calibri"/>
                <a:cs typeface="Calibri"/>
              </a:rPr>
              <a:t>n</a:t>
            </a:r>
            <a:r>
              <a:rPr sz="1200" dirty="0" err="1" smtClean="0">
                <a:latin typeface="Calibri"/>
                <a:cs typeface="Calibri"/>
              </a:rPr>
              <a:t>ti</a:t>
            </a:r>
            <a:r>
              <a:rPr lang="it-IT" sz="1200" dirty="0" smtClean="0">
                <a:latin typeface="Calibri"/>
                <a:cs typeface="Calibri"/>
              </a:rPr>
              <a:t> </a:t>
            </a:r>
            <a:r>
              <a:rPr sz="1200" spc="-10" dirty="0" err="1" smtClean="0">
                <a:latin typeface="Calibri"/>
                <a:cs typeface="Calibri"/>
              </a:rPr>
              <a:t>p</a:t>
            </a:r>
            <a:r>
              <a:rPr sz="1200" spc="-25" dirty="0" err="1" smtClean="0">
                <a:latin typeface="Calibri"/>
                <a:cs typeface="Calibri"/>
              </a:rPr>
              <a:t>r</a:t>
            </a:r>
            <a:r>
              <a:rPr sz="1200" spc="-5" dirty="0" err="1" smtClean="0">
                <a:latin typeface="Calibri"/>
                <a:cs typeface="Calibri"/>
              </a:rPr>
              <a:t>oble</a:t>
            </a:r>
            <a:r>
              <a:rPr sz="1200" spc="-10" dirty="0" err="1" smtClean="0">
                <a:latin typeface="Calibri"/>
                <a:cs typeface="Calibri"/>
              </a:rPr>
              <a:t>m</a:t>
            </a:r>
            <a:r>
              <a:rPr sz="1200" spc="-15" dirty="0" err="1" smtClean="0">
                <a:latin typeface="Calibri"/>
                <a:cs typeface="Calibri"/>
              </a:rPr>
              <a:t>a</a:t>
            </a:r>
            <a:r>
              <a:rPr sz="1200" dirty="0" err="1" smtClean="0">
                <a:latin typeface="Calibri"/>
                <a:cs typeface="Calibri"/>
              </a:rPr>
              <a:t>ti</a:t>
            </a:r>
            <a:r>
              <a:rPr sz="1200" spc="-10" dirty="0" err="1" smtClean="0">
                <a:latin typeface="Calibri"/>
                <a:cs typeface="Calibri"/>
              </a:rPr>
              <a:t>c</a:t>
            </a:r>
            <a:r>
              <a:rPr sz="1200" dirty="0" err="1" smtClean="0">
                <a:latin typeface="Calibri"/>
                <a:cs typeface="Calibri"/>
              </a:rPr>
              <a:t>i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?</a:t>
            </a:r>
          </a:p>
          <a:p>
            <a:pPr marL="180975" marR="101600" indent="-88900"/>
            <a:r>
              <a:rPr sz="1200" spc="-5" dirty="0" smtClean="0">
                <a:latin typeface="Calibri"/>
                <a:cs typeface="Calibri"/>
              </a:rPr>
              <a:t>•</a:t>
            </a:r>
            <a:r>
              <a:rPr lang="it-IT" sz="1200" spc="-5" dirty="0" smtClean="0">
                <a:latin typeface="Calibri"/>
                <a:cs typeface="Calibri"/>
              </a:rPr>
              <a:t>	</a:t>
            </a:r>
            <a:r>
              <a:rPr sz="1200" spc="-5" dirty="0" err="1" smtClean="0">
                <a:latin typeface="Calibri"/>
                <a:cs typeface="Calibri"/>
              </a:rPr>
              <a:t>L'alu</a:t>
            </a:r>
            <a:r>
              <a:rPr sz="1200" spc="-10" dirty="0" err="1" smtClean="0">
                <a:latin typeface="Calibri"/>
                <a:cs typeface="Calibri"/>
              </a:rPr>
              <a:t>nn</a:t>
            </a:r>
            <a:r>
              <a:rPr sz="1200" dirty="0" err="1" smtClean="0">
                <a:latin typeface="Calibri"/>
                <a:cs typeface="Calibri"/>
              </a:rPr>
              <a:t>o</a:t>
            </a:r>
            <a:r>
              <a:rPr sz="1200" spc="10" dirty="0" smtClean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l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ella 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tione 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ei 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ti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?</a:t>
            </a:r>
          </a:p>
          <a:p>
            <a:pPr marL="180975" marR="101600" indent="-88900"/>
            <a:r>
              <a:rPr sz="1200" spc="-5" dirty="0" smtClean="0">
                <a:latin typeface="Calibri"/>
                <a:cs typeface="Calibri"/>
              </a:rPr>
              <a:t>•</a:t>
            </a:r>
            <a:r>
              <a:rPr lang="it-IT" sz="1200" spc="-5" dirty="0" smtClean="0">
                <a:latin typeface="Calibri"/>
                <a:cs typeface="Calibri"/>
              </a:rPr>
              <a:t>	</a:t>
            </a:r>
            <a:r>
              <a:rPr sz="1200" spc="-5" dirty="0" err="1" smtClean="0">
                <a:latin typeface="Calibri"/>
                <a:cs typeface="Calibri"/>
              </a:rPr>
              <a:t>L'alu</a:t>
            </a:r>
            <a:r>
              <a:rPr sz="1200" spc="-10" dirty="0" err="1" smtClean="0">
                <a:latin typeface="Calibri"/>
                <a:cs typeface="Calibri"/>
              </a:rPr>
              <a:t>nn</a:t>
            </a:r>
            <a:r>
              <a:rPr sz="1200" dirty="0" err="1" smtClean="0">
                <a:latin typeface="Calibri"/>
                <a:cs typeface="Calibri"/>
              </a:rPr>
              <a:t>o</a:t>
            </a:r>
            <a:r>
              <a:rPr sz="1200" spc="10" dirty="0" smtClean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l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ella </a:t>
            </a:r>
            <a:r>
              <a:rPr sz="1200" spc="-10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ti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el 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eri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l</a:t>
            </a:r>
            <a:r>
              <a:rPr sz="1200" dirty="0">
                <a:latin typeface="Calibri"/>
                <a:cs typeface="Calibri"/>
              </a:rPr>
              <a:t>o ?</a:t>
            </a:r>
          </a:p>
          <a:p>
            <a:pPr marL="180975" indent="-88900"/>
            <a:r>
              <a:rPr sz="1200" spc="-5" dirty="0" smtClean="0">
                <a:latin typeface="Calibri"/>
                <a:cs typeface="Calibri"/>
              </a:rPr>
              <a:t>•</a:t>
            </a:r>
            <a:r>
              <a:rPr lang="it-IT" sz="1200" spc="-5" dirty="0" smtClean="0">
                <a:latin typeface="Calibri"/>
                <a:cs typeface="Calibri"/>
              </a:rPr>
              <a:t>	</a:t>
            </a:r>
            <a:r>
              <a:rPr sz="1200" dirty="0" smtClean="0">
                <a:latin typeface="Calibri"/>
                <a:cs typeface="Calibri"/>
              </a:rPr>
              <a:t>….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4000" cy="720090"/>
          </a:xfrm>
          <a:custGeom>
            <a:avLst/>
            <a:gdLst/>
            <a:ahLst/>
            <a:cxnLst/>
            <a:rect l="l" t="t" r="r" b="b"/>
            <a:pathLst>
              <a:path w="9144000" h="720090">
                <a:moveTo>
                  <a:pt x="0" y="0"/>
                </a:moveTo>
                <a:lnTo>
                  <a:pt x="9144000" y="0"/>
                </a:lnTo>
                <a:lnTo>
                  <a:pt x="9144000" y="720089"/>
                </a:lnTo>
                <a:lnTo>
                  <a:pt x="0" y="720089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"/>
          <p:cNvSpPr txBox="1">
            <a:spLocks/>
          </p:cNvSpPr>
          <p:nvPr/>
        </p:nvSpPr>
        <p:spPr>
          <a:xfrm>
            <a:off x="78739" y="194903"/>
            <a:ext cx="8986520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2400" spc="-5" dirty="0" smtClean="0">
                <a:solidFill>
                  <a:schemeClr val="bg1"/>
                </a:solidFill>
              </a:rPr>
              <a:t>Grigli</a:t>
            </a:r>
            <a:r>
              <a:rPr lang="it-IT" sz="2400" dirty="0" smtClean="0">
                <a:solidFill>
                  <a:schemeClr val="bg1"/>
                </a:solidFill>
              </a:rPr>
              <a:t>a</a:t>
            </a:r>
            <a:r>
              <a:rPr lang="it-IT" sz="2400" spc="-20" dirty="0" smtClean="0">
                <a:solidFill>
                  <a:schemeClr val="bg1"/>
                </a:solidFill>
              </a:rPr>
              <a:t> </a:t>
            </a:r>
            <a:r>
              <a:rPr lang="it-IT" sz="2400" spc="-5" dirty="0" smtClean="0">
                <a:solidFill>
                  <a:schemeClr val="bg1"/>
                </a:solidFill>
              </a:rPr>
              <a:t>d</a:t>
            </a:r>
            <a:r>
              <a:rPr lang="it-IT" sz="2400" dirty="0" smtClean="0">
                <a:solidFill>
                  <a:schemeClr val="bg1"/>
                </a:solidFill>
              </a:rPr>
              <a:t>i rile</a:t>
            </a:r>
            <a:r>
              <a:rPr lang="it-IT" sz="2400" spc="-15" dirty="0" smtClean="0">
                <a:solidFill>
                  <a:schemeClr val="bg1"/>
                </a:solidFill>
              </a:rPr>
              <a:t>v</a:t>
            </a:r>
            <a:r>
              <a:rPr lang="it-IT" sz="2400" spc="-5" dirty="0" smtClean="0">
                <a:solidFill>
                  <a:schemeClr val="bg1"/>
                </a:solidFill>
              </a:rPr>
              <a:t>azion</a:t>
            </a:r>
            <a:r>
              <a:rPr lang="it-IT" sz="2400" dirty="0" smtClean="0">
                <a:solidFill>
                  <a:schemeClr val="bg1"/>
                </a:solidFill>
              </a:rPr>
              <a:t>e</a:t>
            </a:r>
            <a:r>
              <a:rPr lang="it-IT" sz="2400" spc="-10" dirty="0" smtClean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si</a:t>
            </a:r>
            <a:r>
              <a:rPr lang="it-IT" sz="2400" spc="5" dirty="0" smtClean="0">
                <a:solidFill>
                  <a:schemeClr val="bg1"/>
                </a:solidFill>
              </a:rPr>
              <a:t>n</a:t>
            </a:r>
            <a:r>
              <a:rPr lang="it-IT" sz="2400" spc="-5" dirty="0" smtClean="0">
                <a:solidFill>
                  <a:schemeClr val="bg1"/>
                </a:solidFill>
              </a:rPr>
              <a:t>tetica</a:t>
            </a:r>
            <a:endParaRPr lang="it-IT" sz="2400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41" name="object 6"/>
          <p:cNvSpPr txBox="1"/>
          <p:nvPr/>
        </p:nvSpPr>
        <p:spPr>
          <a:xfrm>
            <a:off x="71437" y="908050"/>
            <a:ext cx="2411730" cy="179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884">
              <a:lnSpc>
                <a:spcPct val="100000"/>
              </a:lnSpc>
            </a:pPr>
            <a:r>
              <a:rPr sz="2400" dirty="0">
                <a:solidFill>
                  <a:srgbClr val="17375E"/>
                </a:solidFill>
                <a:latin typeface="Wingdings"/>
                <a:cs typeface="Wingdings"/>
              </a:rPr>
              <a:t></a:t>
            </a:r>
            <a:endParaRPr sz="2400">
              <a:latin typeface="Wingdings"/>
              <a:cs typeface="Wingdings"/>
            </a:endParaRPr>
          </a:p>
        </p:txBody>
      </p:sp>
      <p:graphicFrame>
        <p:nvGraphicFramePr>
          <p:cNvPr id="42" name="object 9"/>
          <p:cNvGraphicFramePr>
            <a:graphicFrameLocks noGrp="1"/>
          </p:cNvGraphicFramePr>
          <p:nvPr/>
        </p:nvGraphicFramePr>
        <p:xfrm>
          <a:off x="65087" y="908050"/>
          <a:ext cx="9036111" cy="5541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8601"/>
                <a:gridCol w="1944216"/>
                <a:gridCol w="1872208"/>
                <a:gridCol w="1792870"/>
                <a:gridCol w="1728216"/>
              </a:tblGrid>
              <a:tr h="181102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NOMI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7640" marR="157480" indent="-190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b="1" spc="-114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TICH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REL</a:t>
                      </a:r>
                      <a:r>
                        <a:rPr sz="16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TIVE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ONDIZION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5580" marR="185420" indent="-127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b="1" spc="-114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TICH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 FUNZ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OG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DELL'A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3040" marR="183515" indent="4572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b="1" spc="-114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TICH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'</a:t>
                      </a:r>
                      <a:r>
                        <a:rPr sz="16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TIVI</a:t>
                      </a:r>
                      <a:r>
                        <a:rPr sz="16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A`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'A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UNNO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17475" indent="190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 CH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AZ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'A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UNNO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7520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8790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8790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8790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8790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8797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8797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8797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4000" cy="720090"/>
          </a:xfrm>
          <a:custGeom>
            <a:avLst/>
            <a:gdLst/>
            <a:ahLst/>
            <a:cxnLst/>
            <a:rect l="l" t="t" r="r" b="b"/>
            <a:pathLst>
              <a:path w="9144000" h="720090">
                <a:moveTo>
                  <a:pt x="0" y="0"/>
                </a:moveTo>
                <a:lnTo>
                  <a:pt x="9144000" y="0"/>
                </a:lnTo>
                <a:lnTo>
                  <a:pt x="9144000" y="720089"/>
                </a:lnTo>
                <a:lnTo>
                  <a:pt x="0" y="720089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"/>
          <p:cNvSpPr txBox="1">
            <a:spLocks/>
          </p:cNvSpPr>
          <p:nvPr/>
        </p:nvSpPr>
        <p:spPr>
          <a:xfrm>
            <a:off x="1835696" y="194903"/>
            <a:ext cx="7056784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2075">
              <a:lnSpc>
                <a:spcPct val="100000"/>
              </a:lnSpc>
            </a:pPr>
            <a:r>
              <a:rPr lang="it-IT" sz="2400" b="1" spc="-5" dirty="0" smtClean="0">
                <a:solidFill>
                  <a:schemeClr val="bg1"/>
                </a:solidFill>
              </a:rPr>
              <a:t>Seconda tappa</a:t>
            </a:r>
            <a:endParaRPr lang="it-IT" sz="2400" b="1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179387" y="1227200"/>
            <a:ext cx="8065021" cy="185576"/>
          </a:xfrm>
          <a:custGeom>
            <a:avLst/>
            <a:gdLst/>
            <a:ahLst/>
            <a:cxnLst/>
            <a:rect l="l" t="t" r="r" b="b"/>
            <a:pathLst>
              <a:path w="8569325" h="228600">
                <a:moveTo>
                  <a:pt x="8340661" y="152399"/>
                </a:moveTo>
                <a:lnTo>
                  <a:pt x="8340661" y="228600"/>
                </a:lnTo>
                <a:lnTo>
                  <a:pt x="8493061" y="152400"/>
                </a:lnTo>
                <a:lnTo>
                  <a:pt x="8340661" y="152399"/>
                </a:lnTo>
                <a:close/>
              </a:path>
              <a:path w="8569325" h="228600">
                <a:moveTo>
                  <a:pt x="8340661" y="76199"/>
                </a:moveTo>
                <a:lnTo>
                  <a:pt x="8340661" y="152399"/>
                </a:lnTo>
                <a:lnTo>
                  <a:pt x="8378888" y="152400"/>
                </a:lnTo>
                <a:lnTo>
                  <a:pt x="8378888" y="76200"/>
                </a:lnTo>
                <a:lnTo>
                  <a:pt x="8340661" y="76199"/>
                </a:lnTo>
                <a:close/>
              </a:path>
              <a:path w="8569325" h="228600">
                <a:moveTo>
                  <a:pt x="8340661" y="0"/>
                </a:moveTo>
                <a:lnTo>
                  <a:pt x="8340661" y="76199"/>
                </a:lnTo>
                <a:lnTo>
                  <a:pt x="8378888" y="76200"/>
                </a:lnTo>
                <a:lnTo>
                  <a:pt x="8378888" y="152400"/>
                </a:lnTo>
                <a:lnTo>
                  <a:pt x="8493062" y="152399"/>
                </a:lnTo>
                <a:lnTo>
                  <a:pt x="8569261" y="114300"/>
                </a:lnTo>
                <a:lnTo>
                  <a:pt x="8340661" y="0"/>
                </a:lnTo>
                <a:close/>
              </a:path>
              <a:path w="8569325" h="228600">
                <a:moveTo>
                  <a:pt x="0" y="76073"/>
                </a:moveTo>
                <a:lnTo>
                  <a:pt x="0" y="152273"/>
                </a:lnTo>
                <a:lnTo>
                  <a:pt x="8340661" y="152399"/>
                </a:lnTo>
                <a:lnTo>
                  <a:pt x="8340661" y="76199"/>
                </a:lnTo>
                <a:lnTo>
                  <a:pt x="0" y="76073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827582" y="0"/>
            <a:ext cx="800214" cy="1298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827582" y="0"/>
            <a:ext cx="800735" cy="1299210"/>
          </a:xfrm>
          <a:custGeom>
            <a:avLst/>
            <a:gdLst/>
            <a:ahLst/>
            <a:cxnLst/>
            <a:rect l="l" t="t" r="r" b="b"/>
            <a:pathLst>
              <a:path w="800735" h="1299210">
                <a:moveTo>
                  <a:pt x="0" y="1298702"/>
                </a:moveTo>
                <a:lnTo>
                  <a:pt x="800214" y="1298702"/>
                </a:lnTo>
                <a:lnTo>
                  <a:pt x="800214" y="0"/>
                </a:lnTo>
                <a:lnTo>
                  <a:pt x="0" y="0"/>
                </a:lnTo>
                <a:lnTo>
                  <a:pt x="0" y="1298702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 txBox="1"/>
          <p:nvPr/>
        </p:nvSpPr>
        <p:spPr>
          <a:xfrm>
            <a:off x="945057" y="242682"/>
            <a:ext cx="594360" cy="8851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o</a:t>
            </a:r>
            <a:r>
              <a:rPr sz="1600" b="1" spc="-25" dirty="0">
                <a:solidFill>
                  <a:srgbClr val="3D3D5E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3D3D5E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b</a:t>
            </a:r>
            <a:r>
              <a:rPr sz="1600" b="1" spc="-20" dirty="0">
                <a:solidFill>
                  <a:srgbClr val="3D3D5E"/>
                </a:solidFill>
                <a:latin typeface="Calibri"/>
                <a:cs typeface="Calibri"/>
              </a:rPr>
              <a:t>r</a:t>
            </a:r>
            <a:r>
              <a:rPr sz="1600" b="1" spc="5" dirty="0">
                <a:solidFill>
                  <a:srgbClr val="3D3D5E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- 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3D3D5E"/>
                </a:solidFill>
                <a:latin typeface="Calibri"/>
                <a:cs typeface="Calibri"/>
              </a:rPr>
              <a:t>v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emb</a:t>
            </a:r>
            <a:r>
              <a:rPr sz="1600" b="1" spc="-20" dirty="0">
                <a:solidFill>
                  <a:srgbClr val="3D3D5E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5796026" y="6092825"/>
            <a:ext cx="3024505" cy="646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5645">
              <a:lnSpc>
                <a:spcPts val="1225"/>
              </a:lnSpc>
            </a:pP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sz="1100" spc="-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11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1F487C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ar</a:t>
            </a:r>
            <a:r>
              <a:rPr sz="1100" spc="-10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ia</a:t>
            </a:r>
            <a:r>
              <a:rPr sz="1100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–</a:t>
            </a:r>
            <a:r>
              <a:rPr sz="11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orma</a:t>
            </a:r>
            <a:r>
              <a:rPr sz="1100" spc="-5" dirty="0">
                <a:solidFill>
                  <a:srgbClr val="1F487C"/>
                </a:solidFill>
                <a:latin typeface="Calibri"/>
                <a:cs typeface="Calibri"/>
              </a:rPr>
              <a:t>z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io</a:t>
            </a:r>
            <a:r>
              <a:rPr sz="1100" spc="-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1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F487C"/>
                </a:solidFill>
                <a:latin typeface="Calibri"/>
                <a:cs typeface="Calibri"/>
              </a:rPr>
              <a:t>BES</a:t>
            </a:r>
            <a:endParaRPr sz="1100">
              <a:latin typeface="Calibri"/>
              <a:cs typeface="Calibri"/>
            </a:endParaRPr>
          </a:p>
          <a:p>
            <a:pPr marL="849630">
              <a:lnSpc>
                <a:spcPts val="1825"/>
              </a:lnSpc>
            </a:pPr>
            <a:r>
              <a:rPr sz="1600" b="1" spc="-15" dirty="0">
                <a:solidFill>
                  <a:srgbClr val="888888"/>
                </a:solidFill>
                <a:latin typeface="Trebuchet MS"/>
                <a:cs typeface="Trebuchet MS"/>
              </a:rPr>
              <a:t>45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8"/>
          <p:cNvSpPr/>
          <p:nvPr/>
        </p:nvSpPr>
        <p:spPr>
          <a:xfrm>
            <a:off x="1274825" y="1341374"/>
            <a:ext cx="114300" cy="647700"/>
          </a:xfrm>
          <a:custGeom>
            <a:avLst/>
            <a:gdLst/>
            <a:ahLst/>
            <a:cxnLst/>
            <a:rect l="l" t="t" r="r" b="b"/>
            <a:pathLst>
              <a:path w="114300" h="647700">
                <a:moveTo>
                  <a:pt x="38100" y="114342"/>
                </a:moveTo>
                <a:lnTo>
                  <a:pt x="38100" y="647700"/>
                </a:lnTo>
                <a:lnTo>
                  <a:pt x="76200" y="647700"/>
                </a:lnTo>
                <a:lnTo>
                  <a:pt x="76200" y="114384"/>
                </a:lnTo>
                <a:lnTo>
                  <a:pt x="38100" y="114342"/>
                </a:lnTo>
                <a:close/>
              </a:path>
              <a:path w="114300" h="647700">
                <a:moveTo>
                  <a:pt x="104722" y="95250"/>
                </a:moveTo>
                <a:lnTo>
                  <a:pt x="38100" y="95250"/>
                </a:lnTo>
                <a:lnTo>
                  <a:pt x="76200" y="95376"/>
                </a:lnTo>
                <a:lnTo>
                  <a:pt x="76200" y="114384"/>
                </a:lnTo>
                <a:lnTo>
                  <a:pt x="114300" y="114426"/>
                </a:lnTo>
                <a:lnTo>
                  <a:pt x="104722" y="95250"/>
                </a:lnTo>
                <a:close/>
              </a:path>
              <a:path w="114300" h="647700">
                <a:moveTo>
                  <a:pt x="38100" y="95250"/>
                </a:moveTo>
                <a:lnTo>
                  <a:pt x="38100" y="114342"/>
                </a:lnTo>
                <a:lnTo>
                  <a:pt x="76200" y="114384"/>
                </a:lnTo>
                <a:lnTo>
                  <a:pt x="76200" y="95376"/>
                </a:lnTo>
                <a:lnTo>
                  <a:pt x="38100" y="95250"/>
                </a:lnTo>
                <a:close/>
              </a:path>
              <a:path w="114300" h="647700">
                <a:moveTo>
                  <a:pt x="57150" y="0"/>
                </a:moveTo>
                <a:lnTo>
                  <a:pt x="0" y="114300"/>
                </a:lnTo>
                <a:lnTo>
                  <a:pt x="38100" y="114342"/>
                </a:lnTo>
                <a:lnTo>
                  <a:pt x="38100" y="95250"/>
                </a:lnTo>
                <a:lnTo>
                  <a:pt x="104722" y="9525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2"/>
          <p:cNvSpPr txBox="1"/>
          <p:nvPr/>
        </p:nvSpPr>
        <p:spPr>
          <a:xfrm>
            <a:off x="0" y="1989137"/>
            <a:ext cx="2038350" cy="646430"/>
          </a:xfrm>
          <a:prstGeom prst="rect">
            <a:avLst/>
          </a:prstGeom>
          <a:solidFill>
            <a:srgbClr val="0F243E"/>
          </a:solidFill>
          <a:ln w="9525">
            <a:solidFill>
              <a:srgbClr val="0000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isp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alunni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3"/>
          <p:cNvSpPr/>
          <p:nvPr/>
        </p:nvSpPr>
        <p:spPr>
          <a:xfrm>
            <a:off x="2124075" y="1557400"/>
            <a:ext cx="6336030" cy="4535805"/>
          </a:xfrm>
          <a:custGeom>
            <a:avLst/>
            <a:gdLst/>
            <a:ahLst/>
            <a:cxnLst/>
            <a:rect l="l" t="t" r="r" b="b"/>
            <a:pathLst>
              <a:path w="6336030" h="4535805">
                <a:moveTo>
                  <a:pt x="0" y="4535424"/>
                </a:moveTo>
                <a:lnTo>
                  <a:pt x="6335776" y="4535424"/>
                </a:lnTo>
                <a:lnTo>
                  <a:pt x="6335776" y="0"/>
                </a:lnTo>
                <a:lnTo>
                  <a:pt x="0" y="0"/>
                </a:lnTo>
                <a:lnTo>
                  <a:pt x="0" y="453542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/>
          <p:cNvSpPr/>
          <p:nvPr/>
        </p:nvSpPr>
        <p:spPr>
          <a:xfrm>
            <a:off x="2124075" y="1557400"/>
            <a:ext cx="6336030" cy="4535805"/>
          </a:xfrm>
          <a:custGeom>
            <a:avLst/>
            <a:gdLst/>
            <a:ahLst/>
            <a:cxnLst/>
            <a:rect l="l" t="t" r="r" b="b"/>
            <a:pathLst>
              <a:path w="6336030" h="4535805">
                <a:moveTo>
                  <a:pt x="0" y="4535424"/>
                </a:moveTo>
                <a:lnTo>
                  <a:pt x="6335776" y="4535424"/>
                </a:lnTo>
                <a:lnTo>
                  <a:pt x="6335776" y="0"/>
                </a:lnTo>
                <a:lnTo>
                  <a:pt x="0" y="0"/>
                </a:lnTo>
                <a:lnTo>
                  <a:pt x="0" y="4535424"/>
                </a:lnTo>
                <a:close/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/>
          <p:cNvSpPr txBox="1"/>
          <p:nvPr/>
        </p:nvSpPr>
        <p:spPr>
          <a:xfrm>
            <a:off x="2660395" y="1887601"/>
            <a:ext cx="28568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000" dirty="0">
                <a:latin typeface="Calibri"/>
                <a:cs typeface="Calibri"/>
              </a:rPr>
              <a:t>–	</a:t>
            </a:r>
            <a:r>
              <a:rPr sz="2000" b="1" spc="-5" dirty="0">
                <a:latin typeface="Calibri"/>
                <a:cs typeface="Calibri"/>
              </a:rPr>
              <a:t>D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finizion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OF</a:t>
            </a: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spc="-35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3117850" y="2182495"/>
            <a:ext cx="4885690" cy="928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Calibri"/>
              <a:buChar char="•"/>
              <a:tabLst>
                <a:tab pos="241300" algn="l"/>
              </a:tabLst>
            </a:pPr>
            <a:r>
              <a:rPr lang="it-IT" sz="16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Griglia di rilevazione</a:t>
            </a:r>
            <a:endParaRPr sz="1600" dirty="0">
              <a:latin typeface="Calibri"/>
              <a:cs typeface="Calibri"/>
            </a:endParaRPr>
          </a:p>
          <a:p>
            <a:pPr marL="241300" marR="5080" indent="-228600">
              <a:lnSpc>
                <a:spcPts val="1540"/>
              </a:lnSpc>
              <a:spcBef>
                <a:spcPts val="365"/>
              </a:spcBef>
              <a:buFont typeface="Calibri"/>
              <a:buChar char="•"/>
              <a:tabLst>
                <a:tab pos="241300" algn="l"/>
              </a:tabLst>
            </a:pPr>
            <a:r>
              <a:rPr sz="1600" b="1" spc="-15" dirty="0">
                <a:latin typeface="Calibri"/>
                <a:cs typeface="Calibri"/>
              </a:rPr>
              <a:t>des</a:t>
            </a:r>
            <a:r>
              <a:rPr sz="1600" b="1" spc="-10" dirty="0">
                <a:latin typeface="Calibri"/>
                <a:cs typeface="Calibri"/>
              </a:rPr>
              <a:t>c</a:t>
            </a:r>
            <a:r>
              <a:rPr sz="1600" b="1" spc="-15" dirty="0">
                <a:latin typeface="Calibri"/>
                <a:cs typeface="Calibri"/>
              </a:rPr>
              <a:t>riz</a:t>
            </a:r>
            <a:r>
              <a:rPr sz="1600" b="1" dirty="0">
                <a:latin typeface="Calibri"/>
                <a:cs typeface="Calibri"/>
              </a:rPr>
              <a:t>i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de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funz</a:t>
            </a:r>
            <a:r>
              <a:rPr sz="1600" b="1" dirty="0">
                <a:latin typeface="Calibri"/>
                <a:cs typeface="Calibri"/>
              </a:rPr>
              <a:t>i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ame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del</a:t>
            </a:r>
            <a:r>
              <a:rPr sz="1600" b="1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abili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à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s</a:t>
            </a:r>
            <a:r>
              <a:rPr sz="1600" b="1" spc="-10" dirty="0">
                <a:latin typeface="Calibri"/>
                <a:cs typeface="Calibri"/>
              </a:rPr>
              <a:t>tr</a:t>
            </a:r>
            <a:r>
              <a:rPr sz="1600" b="1" spc="-25" dirty="0">
                <a:latin typeface="Calibri"/>
                <a:cs typeface="Calibri"/>
              </a:rPr>
              <a:t>u</a:t>
            </a:r>
            <a:r>
              <a:rPr sz="1600" b="1" spc="-20" dirty="0">
                <a:latin typeface="Calibri"/>
                <a:cs typeface="Calibri"/>
              </a:rPr>
              <a:t>me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l</a:t>
            </a:r>
            <a:r>
              <a:rPr sz="1600" b="1" spc="-5" dirty="0">
                <a:latin typeface="Calibri"/>
                <a:cs typeface="Calibri"/>
              </a:rPr>
              <a:t>i </a:t>
            </a:r>
            <a:r>
              <a:rPr sz="1600" b="1" spc="-15" dirty="0">
                <a:latin typeface="Calibri"/>
                <a:cs typeface="Calibri"/>
              </a:rPr>
              <a:t>(p</a:t>
            </a:r>
            <a:r>
              <a:rPr sz="1600" b="1" spc="-4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25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ma</a:t>
            </a:r>
            <a:r>
              <a:rPr sz="1600" b="1" dirty="0">
                <a:latin typeface="Calibri"/>
                <a:cs typeface="Calibri"/>
              </a:rPr>
              <a:t>g</a:t>
            </a:r>
            <a:r>
              <a:rPr sz="1600" b="1" spc="-15" dirty="0">
                <a:latin typeface="Calibri"/>
                <a:cs typeface="Calibri"/>
              </a:rPr>
              <a:t>gi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l</a:t>
            </a:r>
            <a:r>
              <a:rPr sz="1600" b="1" spc="-5" dirty="0">
                <a:latin typeface="Calibri"/>
                <a:cs typeface="Calibri"/>
              </a:rPr>
              <a:t>tri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s</a:t>
            </a:r>
            <a:r>
              <a:rPr sz="1600" b="1" spc="-10" dirty="0">
                <a:latin typeface="Calibri"/>
                <a:cs typeface="Calibri"/>
              </a:rPr>
              <a:t>tr</a:t>
            </a:r>
            <a:r>
              <a:rPr sz="1600" b="1" spc="-25" dirty="0">
                <a:latin typeface="Calibri"/>
                <a:cs typeface="Calibri"/>
              </a:rPr>
              <a:t>u</a:t>
            </a:r>
            <a:r>
              <a:rPr sz="1600" b="1" spc="-20" dirty="0">
                <a:latin typeface="Calibri"/>
                <a:cs typeface="Calibri"/>
              </a:rPr>
              <a:t>me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ti)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Font typeface="Calibri"/>
              <a:buChar char="•"/>
              <a:tabLst>
                <a:tab pos="241300" algn="l"/>
              </a:tabLst>
            </a:pP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l</a:t>
            </a:r>
            <a:r>
              <a:rPr sz="1600" b="1" spc="-5" dirty="0">
                <a:latin typeface="Calibri"/>
                <a:cs typeface="Calibri"/>
              </a:rPr>
              <a:t>tri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s</a:t>
            </a:r>
            <a:r>
              <a:rPr sz="1600" b="1" spc="-10" dirty="0">
                <a:latin typeface="Calibri"/>
                <a:cs typeface="Calibri"/>
              </a:rPr>
              <a:t>tr</a:t>
            </a:r>
            <a:r>
              <a:rPr sz="1600" b="1" spc="-25" dirty="0">
                <a:latin typeface="Calibri"/>
                <a:cs typeface="Calibri"/>
              </a:rPr>
              <a:t>u</a:t>
            </a:r>
            <a:r>
              <a:rPr sz="1600" b="1" spc="-20" dirty="0">
                <a:latin typeface="Calibri"/>
                <a:cs typeface="Calibri"/>
              </a:rPr>
              <a:t>me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ti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osse</a:t>
            </a:r>
            <a:r>
              <a:rPr sz="1600" b="1" spc="-5" dirty="0">
                <a:latin typeface="Calibri"/>
                <a:cs typeface="Calibri"/>
              </a:rPr>
              <a:t>r</a:t>
            </a:r>
            <a:r>
              <a:rPr sz="1600" b="1" spc="-35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azi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3" name="object 17"/>
          <p:cNvSpPr txBox="1"/>
          <p:nvPr/>
        </p:nvSpPr>
        <p:spPr>
          <a:xfrm>
            <a:off x="2660395" y="3119145"/>
            <a:ext cx="5239385" cy="2487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Calibri"/>
              <a:buChar char="–"/>
              <a:tabLst>
                <a:tab pos="299720" algn="l"/>
              </a:tabLst>
            </a:pPr>
            <a:r>
              <a:rPr sz="2000" b="1" spc="-5" dirty="0">
                <a:latin typeface="Calibri"/>
                <a:cs typeface="Calibri"/>
              </a:rPr>
              <a:t>Did</a:t>
            </a:r>
            <a:r>
              <a:rPr sz="2000" b="1" spc="-35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ti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so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li</a:t>
            </a:r>
            <a:r>
              <a:rPr sz="2000" b="1" spc="-10" dirty="0">
                <a:latin typeface="Calibri"/>
                <a:cs typeface="Calibri"/>
              </a:rPr>
              <a:t>z</a:t>
            </a:r>
            <a:r>
              <a:rPr sz="2000" b="1" spc="-30" dirty="0">
                <a:latin typeface="Calibri"/>
                <a:cs typeface="Calibri"/>
              </a:rPr>
              <a:t>z</a:t>
            </a:r>
            <a:r>
              <a:rPr sz="2000" b="1" spc="-35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5"/>
              </a:spcBef>
              <a:buFont typeface="Calibri"/>
              <a:buChar char="•"/>
              <a:tabLst>
                <a:tab pos="699135" algn="l"/>
              </a:tabLst>
            </a:pPr>
            <a:r>
              <a:rPr sz="1600" b="1" spc="-10" dirty="0">
                <a:latin typeface="Calibri"/>
                <a:cs typeface="Calibri"/>
              </a:rPr>
              <a:t>St</a:t>
            </a:r>
            <a:r>
              <a:rPr sz="1600" b="1" spc="-55" dirty="0">
                <a:latin typeface="Calibri"/>
                <a:cs typeface="Calibri"/>
              </a:rPr>
              <a:t>r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egi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25" dirty="0">
                <a:latin typeface="Calibri"/>
                <a:cs typeface="Calibri"/>
              </a:rPr>
              <a:t>et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5" dirty="0">
                <a:latin typeface="Calibri"/>
                <a:cs typeface="Calibri"/>
              </a:rPr>
              <a:t>i </a:t>
            </a:r>
            <a:r>
              <a:rPr sz="1600" b="1" spc="-10" dirty="0">
                <a:latin typeface="Calibri"/>
                <a:cs typeface="Calibri"/>
              </a:rPr>
              <a:t>di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inseg</a:t>
            </a:r>
            <a:r>
              <a:rPr sz="1600" b="1" spc="-2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ame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  <a:p>
            <a:pPr marL="698500" lvl="1" indent="-228600">
              <a:lnSpc>
                <a:spcPts val="1730"/>
              </a:lnSpc>
              <a:buFont typeface="Calibri"/>
              <a:buChar char="•"/>
              <a:tabLst>
                <a:tab pos="699135" algn="l"/>
              </a:tabLst>
            </a:pPr>
            <a:r>
              <a:rPr sz="1600" b="1" spc="-15" dirty="0">
                <a:latin typeface="Calibri"/>
                <a:cs typeface="Calibri"/>
              </a:rPr>
              <a:t>Ind</a:t>
            </a:r>
            <a:r>
              <a:rPr sz="1600" b="1" spc="-10" dirty="0">
                <a:latin typeface="Calibri"/>
                <a:cs typeface="Calibri"/>
              </a:rPr>
              <a:t>iv</a:t>
            </a:r>
            <a:r>
              <a:rPr sz="1600" b="1" dirty="0">
                <a:latin typeface="Calibri"/>
                <a:cs typeface="Calibri"/>
              </a:rPr>
              <a:t>i</a:t>
            </a:r>
            <a:r>
              <a:rPr sz="1600" b="1" spc="-15" dirty="0">
                <a:latin typeface="Calibri"/>
                <a:cs typeface="Calibri"/>
              </a:rPr>
              <a:t>du</a:t>
            </a:r>
            <a:r>
              <a:rPr sz="1600" b="1" spc="-10" dirty="0">
                <a:latin typeface="Calibri"/>
                <a:cs typeface="Calibri"/>
              </a:rPr>
              <a:t>azi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5" dirty="0">
                <a:latin typeface="Calibri"/>
                <a:cs typeface="Calibri"/>
              </a:rPr>
              <a:t>i </a:t>
            </a:r>
            <a:r>
              <a:rPr sz="1600" b="1" spc="-20" dirty="0">
                <a:latin typeface="Calibri"/>
                <a:cs typeface="Calibri"/>
              </a:rPr>
              <a:t>e</a:t>
            </a:r>
            <a:r>
              <a:rPr sz="1600" b="1" spc="-25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u</a:t>
            </a:r>
            <a:r>
              <a:rPr sz="1600" b="1" spc="-10" dirty="0">
                <a:latin typeface="Calibri"/>
                <a:cs typeface="Calibri"/>
              </a:rPr>
              <a:t>ali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mod</a:t>
            </a:r>
            <a:r>
              <a:rPr sz="1600" b="1" spc="-5" dirty="0">
                <a:latin typeface="Calibri"/>
                <a:cs typeface="Calibri"/>
              </a:rPr>
              <a:t>ific</a:t>
            </a:r>
            <a:r>
              <a:rPr sz="1600" b="1" spc="-15" dirty="0">
                <a:latin typeface="Calibri"/>
                <a:cs typeface="Calibri"/>
              </a:rPr>
              <a:t>h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all’i</a:t>
            </a:r>
            <a:r>
              <a:rPr sz="1600" b="1" spc="-25" dirty="0">
                <a:latin typeface="Calibri"/>
                <a:cs typeface="Calibri"/>
              </a:rPr>
              <a:t>n</a:t>
            </a:r>
            <a:r>
              <a:rPr sz="1600" b="1" spc="-40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er</a:t>
            </a:r>
            <a:r>
              <a:rPr sz="1600" b="1" spc="-2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egli</a:t>
            </a:r>
            <a:endParaRPr sz="1600">
              <a:latin typeface="Calibri"/>
              <a:cs typeface="Calibri"/>
            </a:endParaRPr>
          </a:p>
          <a:p>
            <a:pPr marL="698500">
              <a:lnSpc>
                <a:spcPts val="1730"/>
              </a:lnSpc>
            </a:pP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e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tivi 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is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ipli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ari</a:t>
            </a:r>
            <a:r>
              <a:rPr sz="1600" b="1" spc="-5" dirty="0">
                <a:latin typeface="Calibri"/>
                <a:cs typeface="Calibri"/>
              </a:rPr>
              <a:t> (</a:t>
            </a:r>
            <a:r>
              <a:rPr sz="1600" b="1" spc="-2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20" dirty="0">
                <a:latin typeface="Calibri"/>
                <a:cs typeface="Calibri"/>
              </a:rPr>
              <a:t>mp</a:t>
            </a:r>
            <a:r>
              <a:rPr sz="1600" b="1" spc="-25" dirty="0">
                <a:latin typeface="Calibri"/>
                <a:cs typeface="Calibri"/>
              </a:rPr>
              <a:t>e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en</a:t>
            </a:r>
            <a:r>
              <a:rPr sz="1600" b="1" spc="-35" dirty="0">
                <a:latin typeface="Calibri"/>
                <a:cs typeface="Calibri"/>
              </a:rPr>
              <a:t>z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ame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l</a:t>
            </a:r>
            <a:r>
              <a:rPr sz="1600" b="1" spc="-5" dirty="0">
                <a:latin typeface="Calibri"/>
                <a:cs typeface="Calibri"/>
              </a:rPr>
              <a:t>i)</a:t>
            </a:r>
            <a:endParaRPr sz="1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Calibri"/>
              <a:buChar char="•"/>
              <a:tabLst>
                <a:tab pos="699135" algn="l"/>
              </a:tabLst>
            </a:pPr>
            <a:r>
              <a:rPr sz="1600" b="1" spc="-10" dirty="0">
                <a:latin typeface="Calibri"/>
                <a:cs typeface="Calibri"/>
              </a:rPr>
              <a:t>Mis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3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ispe</a:t>
            </a:r>
            <a:r>
              <a:rPr sz="1600" b="1" spc="-2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ti</a:t>
            </a:r>
            <a:r>
              <a:rPr sz="1600" b="1" spc="-20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Calibri"/>
              <a:buChar char="•"/>
              <a:tabLst>
                <a:tab pos="699135" algn="l"/>
              </a:tabLst>
            </a:pPr>
            <a:r>
              <a:rPr sz="1600" b="1" spc="-10" dirty="0">
                <a:latin typeface="Calibri"/>
                <a:cs typeface="Calibri"/>
              </a:rPr>
              <a:t>Str</a:t>
            </a:r>
            <a:r>
              <a:rPr sz="1600" b="1" spc="-20" dirty="0">
                <a:latin typeface="Calibri"/>
                <a:cs typeface="Calibri"/>
              </a:rPr>
              <a:t>ume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ti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20" dirty="0">
                <a:latin typeface="Calibri"/>
                <a:cs typeface="Calibri"/>
              </a:rPr>
              <a:t>mp</a:t>
            </a:r>
            <a:r>
              <a:rPr sz="1600" b="1" spc="-15" dirty="0">
                <a:latin typeface="Calibri"/>
                <a:cs typeface="Calibri"/>
              </a:rPr>
              <a:t>ens</a:t>
            </a:r>
            <a:r>
              <a:rPr sz="1600" b="1" spc="-25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tivi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/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emp</a:t>
            </a:r>
            <a:r>
              <a:rPr sz="1600" b="1" spc="-5" dirty="0">
                <a:latin typeface="Calibri"/>
                <a:cs typeface="Calibri"/>
              </a:rPr>
              <a:t>i ag</a:t>
            </a:r>
            <a:r>
              <a:rPr sz="1600" b="1" spc="-15" dirty="0">
                <a:latin typeface="Calibri"/>
                <a:cs typeface="Calibri"/>
              </a:rPr>
              <a:t>giu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tivi</a:t>
            </a:r>
            <a:endParaRPr sz="1600">
              <a:latin typeface="Calibri"/>
              <a:cs typeface="Calibri"/>
            </a:endParaRPr>
          </a:p>
          <a:p>
            <a:pPr marL="1155700" lvl="2" indent="-228600" algn="ctr">
              <a:lnSpc>
                <a:spcPct val="100000"/>
              </a:lnSpc>
              <a:buFont typeface="Calibri"/>
              <a:buChar char="–"/>
              <a:tabLst>
                <a:tab pos="661035" algn="l"/>
                <a:tab pos="1156335" algn="l"/>
              </a:tabLst>
            </a:pPr>
            <a:r>
              <a:rPr sz="1600" b="1" i="1" spc="-10" dirty="0">
                <a:latin typeface="Calibri"/>
                <a:cs typeface="Calibri"/>
              </a:rPr>
              <a:t>Stra</a:t>
            </a:r>
            <a:r>
              <a:rPr sz="1600" b="1" i="1" spc="-30" dirty="0">
                <a:latin typeface="Calibri"/>
                <a:cs typeface="Calibri"/>
              </a:rPr>
              <a:t>t</a:t>
            </a:r>
            <a:r>
              <a:rPr sz="1600" b="1" i="1" spc="-15" dirty="0">
                <a:latin typeface="Calibri"/>
                <a:cs typeface="Calibri"/>
              </a:rPr>
              <a:t>e</a:t>
            </a:r>
            <a:r>
              <a:rPr sz="1600" b="1" i="1" spc="-10" dirty="0">
                <a:latin typeface="Calibri"/>
                <a:cs typeface="Calibri"/>
              </a:rPr>
              <a:t>gie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u</a:t>
            </a:r>
            <a:r>
              <a:rPr sz="1600" b="1" i="1" spc="-15" dirty="0">
                <a:latin typeface="Calibri"/>
                <a:cs typeface="Calibri"/>
              </a:rPr>
              <a:t>t</a:t>
            </a:r>
            <a:r>
              <a:rPr sz="1600" b="1" i="1" spc="-5" dirty="0">
                <a:latin typeface="Calibri"/>
                <a:cs typeface="Calibri"/>
              </a:rPr>
              <a:t>iliz</a:t>
            </a:r>
            <a:r>
              <a:rPr sz="1600" b="1" i="1" spc="-30" dirty="0">
                <a:latin typeface="Calibri"/>
                <a:cs typeface="Calibri"/>
              </a:rPr>
              <a:t>z</a:t>
            </a:r>
            <a:r>
              <a:rPr sz="1600" b="1" i="1" spc="-10" dirty="0">
                <a:latin typeface="Calibri"/>
                <a:cs typeface="Calibri"/>
              </a:rPr>
              <a:t>a</a:t>
            </a:r>
            <a:r>
              <a:rPr sz="1600" b="1" i="1" spc="-30" dirty="0">
                <a:latin typeface="Calibri"/>
                <a:cs typeface="Calibri"/>
              </a:rPr>
              <a:t>t</a:t>
            </a:r>
            <a:r>
              <a:rPr sz="1600" b="1" i="1" spc="-10" dirty="0">
                <a:latin typeface="Calibri"/>
                <a:cs typeface="Calibri"/>
              </a:rPr>
              <a:t>e </a:t>
            </a:r>
            <a:r>
              <a:rPr sz="1600" b="1" i="1" spc="-15" dirty="0">
                <a:latin typeface="Calibri"/>
                <a:cs typeface="Calibri"/>
              </a:rPr>
              <a:t>d</a:t>
            </a:r>
            <a:r>
              <a:rPr sz="1600" b="1" i="1" spc="-10" dirty="0">
                <a:latin typeface="Calibri"/>
                <a:cs typeface="Calibri"/>
              </a:rPr>
              <a:t>all</a:t>
            </a:r>
            <a:r>
              <a:rPr sz="1600" b="1" i="1" spc="-105" dirty="0">
                <a:latin typeface="Calibri"/>
                <a:cs typeface="Calibri"/>
              </a:rPr>
              <a:t>’</a:t>
            </a:r>
            <a:r>
              <a:rPr sz="1600" b="1" i="1" spc="-10" dirty="0">
                <a:latin typeface="Calibri"/>
                <a:cs typeface="Calibri"/>
              </a:rPr>
              <a:t>alu</a:t>
            </a:r>
            <a:r>
              <a:rPr sz="1600" b="1" i="1" spc="-20" dirty="0">
                <a:latin typeface="Calibri"/>
                <a:cs typeface="Calibri"/>
              </a:rPr>
              <a:t>n</a:t>
            </a:r>
            <a:r>
              <a:rPr sz="1600" b="1" i="1" spc="-10" dirty="0">
                <a:latin typeface="Calibri"/>
                <a:cs typeface="Calibri"/>
              </a:rPr>
              <a:t>no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n</a:t>
            </a:r>
            <a:r>
              <a:rPr sz="1600" b="1" i="1" spc="-20" dirty="0">
                <a:latin typeface="Calibri"/>
                <a:cs typeface="Calibri"/>
              </a:rPr>
              <a:t>e</a:t>
            </a:r>
            <a:r>
              <a:rPr sz="1600" b="1" i="1" spc="-10" dirty="0">
                <a:latin typeface="Calibri"/>
                <a:cs typeface="Calibri"/>
              </a:rPr>
              <a:t>llo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45" dirty="0">
                <a:latin typeface="Calibri"/>
                <a:cs typeface="Calibri"/>
              </a:rPr>
              <a:t>s</a:t>
            </a:r>
            <a:r>
              <a:rPr sz="1600" b="1" i="1" spc="-10" dirty="0">
                <a:latin typeface="Calibri"/>
                <a:cs typeface="Calibri"/>
              </a:rPr>
              <a:t>t</a:t>
            </a:r>
            <a:r>
              <a:rPr sz="1600" b="1" i="1" spc="-15" dirty="0">
                <a:latin typeface="Calibri"/>
                <a:cs typeface="Calibri"/>
              </a:rPr>
              <a:t>u</a:t>
            </a:r>
            <a:r>
              <a:rPr sz="1600" b="1" i="1" spc="-10" dirty="0">
                <a:latin typeface="Calibri"/>
                <a:cs typeface="Calibri"/>
              </a:rPr>
              <a:t>dio</a:t>
            </a:r>
            <a:endParaRPr sz="1600">
              <a:latin typeface="Calibri"/>
              <a:cs typeface="Calibri"/>
            </a:endParaRPr>
          </a:p>
          <a:p>
            <a:pPr marL="1155700" lvl="2" indent="-228600" algn="ctr">
              <a:lnSpc>
                <a:spcPct val="100000"/>
              </a:lnSpc>
              <a:buFont typeface="Calibri"/>
              <a:buChar char="–"/>
              <a:tabLst>
                <a:tab pos="675640" algn="l"/>
                <a:tab pos="1156335" algn="l"/>
              </a:tabLst>
            </a:pPr>
            <a:r>
              <a:rPr sz="1600" b="1" i="1" spc="-10" dirty="0">
                <a:latin typeface="Calibri"/>
                <a:cs typeface="Calibri"/>
              </a:rPr>
              <a:t>Strume</a:t>
            </a:r>
            <a:r>
              <a:rPr sz="1600" b="1" i="1" spc="-25" dirty="0">
                <a:latin typeface="Calibri"/>
                <a:cs typeface="Calibri"/>
              </a:rPr>
              <a:t>n</a:t>
            </a:r>
            <a:r>
              <a:rPr sz="1600" b="1" i="1" spc="-5" dirty="0">
                <a:latin typeface="Calibri"/>
                <a:cs typeface="Calibri"/>
              </a:rPr>
              <a:t>ti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util</a:t>
            </a:r>
            <a:r>
              <a:rPr sz="1600" b="1" i="1" dirty="0">
                <a:latin typeface="Calibri"/>
                <a:cs typeface="Calibri"/>
              </a:rPr>
              <a:t>i</a:t>
            </a:r>
            <a:r>
              <a:rPr sz="1600" b="1" i="1" spc="-10" dirty="0">
                <a:latin typeface="Calibri"/>
                <a:cs typeface="Calibri"/>
              </a:rPr>
              <a:t>z</a:t>
            </a:r>
            <a:r>
              <a:rPr sz="1600" b="1" i="1" spc="-30" dirty="0">
                <a:latin typeface="Calibri"/>
                <a:cs typeface="Calibri"/>
              </a:rPr>
              <a:t>z</a:t>
            </a:r>
            <a:r>
              <a:rPr sz="1600" b="1" i="1" spc="-10" dirty="0">
                <a:latin typeface="Calibri"/>
                <a:cs typeface="Calibri"/>
              </a:rPr>
              <a:t>ati</a:t>
            </a:r>
            <a:r>
              <a:rPr sz="1600" b="1" i="1" spc="-2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d</a:t>
            </a:r>
            <a:r>
              <a:rPr sz="1600" b="1" i="1" spc="-15" dirty="0">
                <a:latin typeface="Calibri"/>
                <a:cs typeface="Calibri"/>
              </a:rPr>
              <a:t>a</a:t>
            </a:r>
            <a:r>
              <a:rPr sz="1600" b="1" i="1" spc="-5" dirty="0">
                <a:latin typeface="Calibri"/>
                <a:cs typeface="Calibri"/>
              </a:rPr>
              <a:t>ll</a:t>
            </a:r>
            <a:r>
              <a:rPr sz="1600" b="1" i="1" spc="-110" dirty="0">
                <a:latin typeface="Calibri"/>
                <a:cs typeface="Calibri"/>
              </a:rPr>
              <a:t>’</a:t>
            </a:r>
            <a:r>
              <a:rPr sz="1600" b="1" i="1" spc="-10" dirty="0">
                <a:latin typeface="Calibri"/>
                <a:cs typeface="Calibri"/>
              </a:rPr>
              <a:t>alunno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nello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b="1" i="1" spc="-40" dirty="0">
                <a:latin typeface="Calibri"/>
                <a:cs typeface="Calibri"/>
              </a:rPr>
              <a:t>s</a:t>
            </a:r>
            <a:r>
              <a:rPr sz="1600" b="1" i="1" spc="-10" dirty="0">
                <a:latin typeface="Calibri"/>
                <a:cs typeface="Calibri"/>
              </a:rPr>
              <a:t>tu</a:t>
            </a:r>
            <a:r>
              <a:rPr sz="1600" b="1" i="1" spc="-20" dirty="0">
                <a:latin typeface="Calibri"/>
                <a:cs typeface="Calibri"/>
              </a:rPr>
              <a:t>d</a:t>
            </a:r>
            <a:r>
              <a:rPr sz="1600" b="1" i="1" spc="-10" dirty="0">
                <a:latin typeface="Calibri"/>
                <a:cs typeface="Calibri"/>
              </a:rPr>
              <a:t>io</a:t>
            </a:r>
            <a:endParaRPr sz="1600">
              <a:latin typeface="Calibri"/>
              <a:cs typeface="Calibri"/>
            </a:endParaRPr>
          </a:p>
          <a:p>
            <a:pPr marL="698500" lvl="1" indent="-228600">
              <a:lnSpc>
                <a:spcPts val="1910"/>
              </a:lnSpc>
              <a:buFont typeface="Calibri"/>
              <a:buChar char="•"/>
              <a:tabLst>
                <a:tab pos="699135" algn="l"/>
              </a:tabLst>
            </a:pPr>
            <a:r>
              <a:rPr sz="1600" b="1" spc="-10" dirty="0">
                <a:latin typeface="Calibri"/>
                <a:cs typeface="Calibri"/>
              </a:rPr>
              <a:t>Ac</a:t>
            </a:r>
            <a:r>
              <a:rPr sz="1600" b="1" spc="-20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40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scuo</a:t>
            </a:r>
            <a:r>
              <a:rPr sz="1600" b="1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–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ami</a:t>
            </a:r>
            <a:r>
              <a:rPr sz="1600" b="1" spc="-15" dirty="0">
                <a:latin typeface="Calibri"/>
                <a:cs typeface="Calibri"/>
              </a:rPr>
              <a:t>gl</a:t>
            </a:r>
            <a:r>
              <a:rPr sz="1600" b="1" dirty="0">
                <a:latin typeface="Calibri"/>
                <a:cs typeface="Calibri"/>
              </a:rPr>
              <a:t>i</a:t>
            </a:r>
            <a:r>
              <a:rPr sz="1600" b="1" spc="-10" dirty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ts val="2390"/>
              </a:lnSpc>
              <a:buFont typeface="Calibri"/>
              <a:buChar char="–"/>
              <a:tabLst>
                <a:tab pos="299720" algn="l"/>
              </a:tabLst>
            </a:pPr>
            <a:r>
              <a:rPr sz="2000" b="1" spc="-105" dirty="0">
                <a:latin typeface="Calibri"/>
                <a:cs typeface="Calibri"/>
              </a:rPr>
              <a:t>V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20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5" dirty="0">
                <a:latin typeface="Calibri"/>
                <a:cs typeface="Calibri"/>
              </a:rPr>
              <a:t>z</a:t>
            </a:r>
            <a:r>
              <a:rPr sz="2000" b="1" dirty="0">
                <a:latin typeface="Calibri"/>
                <a:cs typeface="Calibri"/>
              </a:rPr>
              <a:t>ione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vi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18"/>
          <p:cNvSpPr/>
          <p:nvPr/>
        </p:nvSpPr>
        <p:spPr>
          <a:xfrm>
            <a:off x="5796026" y="6092825"/>
            <a:ext cx="3024505" cy="646430"/>
          </a:xfrm>
          <a:custGeom>
            <a:avLst/>
            <a:gdLst/>
            <a:ahLst/>
            <a:cxnLst/>
            <a:rect l="l" t="t" r="r" b="b"/>
            <a:pathLst>
              <a:path w="3024504" h="646429">
                <a:moveTo>
                  <a:pt x="0" y="646112"/>
                </a:moveTo>
                <a:lnTo>
                  <a:pt x="3024124" y="646112"/>
                </a:lnTo>
                <a:lnTo>
                  <a:pt x="3024124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9"/>
          <p:cNvSpPr/>
          <p:nvPr/>
        </p:nvSpPr>
        <p:spPr>
          <a:xfrm>
            <a:off x="5796026" y="6092825"/>
            <a:ext cx="3024505" cy="646430"/>
          </a:xfrm>
          <a:custGeom>
            <a:avLst/>
            <a:gdLst/>
            <a:ahLst/>
            <a:cxnLst/>
            <a:rect l="l" t="t" r="r" b="b"/>
            <a:pathLst>
              <a:path w="3024504" h="646429">
                <a:moveTo>
                  <a:pt x="0" y="646112"/>
                </a:moveTo>
                <a:lnTo>
                  <a:pt x="3024124" y="646112"/>
                </a:lnTo>
                <a:lnTo>
                  <a:pt x="3024124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0"/>
          <p:cNvSpPr txBox="1"/>
          <p:nvPr/>
        </p:nvSpPr>
        <p:spPr>
          <a:xfrm>
            <a:off x="5875782" y="6169101"/>
            <a:ext cx="243078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 ab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trume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ali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azio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4"/>
          <p:cNvSpPr/>
          <p:nvPr/>
        </p:nvSpPr>
        <p:spPr>
          <a:xfrm>
            <a:off x="8763000" y="1341374"/>
            <a:ext cx="114300" cy="5401310"/>
          </a:xfrm>
          <a:custGeom>
            <a:avLst/>
            <a:gdLst/>
            <a:ahLst/>
            <a:cxnLst/>
            <a:rect l="l" t="t" r="r" b="b"/>
            <a:pathLst>
              <a:path w="114300" h="5401309">
                <a:moveTo>
                  <a:pt x="76200" y="95250"/>
                </a:moveTo>
                <a:lnTo>
                  <a:pt x="38100" y="95250"/>
                </a:lnTo>
                <a:lnTo>
                  <a:pt x="38100" y="5400738"/>
                </a:lnTo>
                <a:lnTo>
                  <a:pt x="76200" y="5400738"/>
                </a:lnTo>
                <a:lnTo>
                  <a:pt x="76200" y="95250"/>
                </a:lnTo>
                <a:close/>
              </a:path>
              <a:path w="114300" h="5401309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5401309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1"/>
          <p:cNvSpPr/>
          <p:nvPr/>
        </p:nvSpPr>
        <p:spPr>
          <a:xfrm>
            <a:off x="8343772" y="0"/>
            <a:ext cx="800214" cy="1339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2"/>
          <p:cNvSpPr/>
          <p:nvPr/>
        </p:nvSpPr>
        <p:spPr>
          <a:xfrm>
            <a:off x="8343772" y="0"/>
            <a:ext cx="800735" cy="1339850"/>
          </a:xfrm>
          <a:custGeom>
            <a:avLst/>
            <a:gdLst/>
            <a:ahLst/>
            <a:cxnLst/>
            <a:rect l="l" t="t" r="r" b="b"/>
            <a:pathLst>
              <a:path w="800734" h="1339850">
                <a:moveTo>
                  <a:pt x="0" y="1339723"/>
                </a:moveTo>
                <a:lnTo>
                  <a:pt x="800214" y="1339723"/>
                </a:lnTo>
                <a:lnTo>
                  <a:pt x="800214" y="0"/>
                </a:lnTo>
                <a:lnTo>
                  <a:pt x="0" y="0"/>
                </a:lnTo>
                <a:lnTo>
                  <a:pt x="0" y="1339723"/>
                </a:lnTo>
                <a:close/>
              </a:path>
            </a:pathLst>
          </a:custGeom>
          <a:ln w="9525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3"/>
          <p:cNvSpPr txBox="1"/>
          <p:nvPr/>
        </p:nvSpPr>
        <p:spPr>
          <a:xfrm>
            <a:off x="8462391" y="449755"/>
            <a:ext cx="594360" cy="7188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Ma</a:t>
            </a:r>
            <a:r>
              <a:rPr sz="1600" b="1" spc="10" dirty="0">
                <a:solidFill>
                  <a:srgbClr val="3D3D5E"/>
                </a:solidFill>
                <a:latin typeface="Calibri"/>
                <a:cs typeface="Calibri"/>
              </a:rPr>
              <a:t>g</a:t>
            </a: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gi</a:t>
            </a:r>
            <a:r>
              <a:rPr sz="1600" b="1" spc="10" dirty="0">
                <a:solidFill>
                  <a:srgbClr val="3D3D5E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3D3D5E"/>
                </a:solidFill>
                <a:latin typeface="Calibri"/>
                <a:cs typeface="Calibri"/>
              </a:rPr>
              <a:t>giug</a:t>
            </a:r>
            <a:r>
              <a:rPr sz="1600" b="1" spc="-10" dirty="0">
                <a:solidFill>
                  <a:srgbClr val="3D3D5E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3D3D5E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4000" cy="720090"/>
          </a:xfrm>
          <a:custGeom>
            <a:avLst/>
            <a:gdLst/>
            <a:ahLst/>
            <a:cxnLst/>
            <a:rect l="l" t="t" r="r" b="b"/>
            <a:pathLst>
              <a:path w="9144000" h="720090">
                <a:moveTo>
                  <a:pt x="0" y="0"/>
                </a:moveTo>
                <a:lnTo>
                  <a:pt x="9144000" y="0"/>
                </a:lnTo>
                <a:lnTo>
                  <a:pt x="9144000" y="720089"/>
                </a:lnTo>
                <a:lnTo>
                  <a:pt x="0" y="720089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179512" y="214771"/>
            <a:ext cx="8712969" cy="30777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it-IT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BES</a:t>
            </a:r>
            <a:r>
              <a:rPr lang="it-IT" sz="18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 – </a:t>
            </a:r>
            <a:r>
              <a:rPr lang="it-IT" sz="1800" dirty="0" smtClean="0">
                <a:solidFill>
                  <a:srgbClr val="FFFFFF"/>
                </a:solidFill>
                <a:latin typeface="Trebuchet MS"/>
                <a:cs typeface="Trebuchet MS"/>
              </a:rPr>
              <a:t>Griglia di rilevazione</a:t>
            </a:r>
            <a:endParaRPr sz="1800" b="1" dirty="0">
              <a:latin typeface="Trebuchet MS"/>
              <a:cs typeface="Trebuchet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0000"/>
            <a:ext cx="8820000" cy="564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1691680" y="3501008"/>
            <a:ext cx="5616624" cy="4420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36000" bIns="36000" anchor="ctr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Riportare nella cella di difficoltà il corrispondente valore numerico</a:t>
            </a:r>
            <a:endParaRPr lang="it-IT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>
            <a:spLocks noChangeAspect="1"/>
          </p:cNvSpPr>
          <p:nvPr/>
        </p:nvSpPr>
        <p:spPr>
          <a:xfrm>
            <a:off x="7524000" y="2571389"/>
            <a:ext cx="216000" cy="246221"/>
          </a:xfrm>
          <a:prstGeom prst="rect">
            <a:avLst/>
          </a:prstGeom>
          <a:noFill/>
        </p:spPr>
        <p:txBody>
          <a:bodyPr wrap="square" lIns="54000" tIns="0" rIns="0" bIns="0" rtlCol="0" anchor="ctr" anchorCtr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it-IT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>
            <a:spLocks noChangeAspect="1"/>
          </p:cNvSpPr>
          <p:nvPr/>
        </p:nvSpPr>
        <p:spPr>
          <a:xfrm>
            <a:off x="7740352" y="3348000"/>
            <a:ext cx="216000" cy="246221"/>
          </a:xfrm>
          <a:prstGeom prst="rect">
            <a:avLst/>
          </a:prstGeom>
          <a:noFill/>
        </p:spPr>
        <p:txBody>
          <a:bodyPr wrap="square" lIns="54000" tIns="0" rIns="0" bIns="0" rtlCol="0" anchor="ctr" anchorCtr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it-IT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>
            <a:spLocks noChangeAspect="1"/>
          </p:cNvSpPr>
          <p:nvPr/>
        </p:nvSpPr>
        <p:spPr>
          <a:xfrm>
            <a:off x="7956000" y="2862000"/>
            <a:ext cx="216000" cy="246221"/>
          </a:xfrm>
          <a:prstGeom prst="rect">
            <a:avLst/>
          </a:prstGeom>
          <a:noFill/>
        </p:spPr>
        <p:txBody>
          <a:bodyPr wrap="square" lIns="54000" tIns="0" rIns="0" bIns="0" rtlCol="0" anchor="ctr" anchorCtr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it-IT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>
            <a:spLocks noChangeAspect="1"/>
          </p:cNvSpPr>
          <p:nvPr/>
        </p:nvSpPr>
        <p:spPr>
          <a:xfrm>
            <a:off x="8208000" y="5382000"/>
            <a:ext cx="216000" cy="246221"/>
          </a:xfrm>
          <a:prstGeom prst="rect">
            <a:avLst/>
          </a:prstGeom>
          <a:noFill/>
        </p:spPr>
        <p:txBody>
          <a:bodyPr wrap="square" lIns="54000" tIns="0" rIns="0" bIns="0" rtlCol="0" anchor="ctr" anchorCtr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it-IT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>
            <a:spLocks noChangeAspect="1"/>
          </p:cNvSpPr>
          <p:nvPr/>
        </p:nvSpPr>
        <p:spPr>
          <a:xfrm>
            <a:off x="8424000" y="5058000"/>
            <a:ext cx="216000" cy="246221"/>
          </a:xfrm>
          <a:prstGeom prst="rect">
            <a:avLst/>
          </a:prstGeom>
          <a:noFill/>
        </p:spPr>
        <p:txBody>
          <a:bodyPr wrap="square" lIns="54000" tIns="0" rIns="0" bIns="0" rtlCol="0" anchor="ctr" anchorCtr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it-IT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>
            <a:spLocks noChangeAspect="1"/>
          </p:cNvSpPr>
          <p:nvPr/>
        </p:nvSpPr>
        <p:spPr>
          <a:xfrm>
            <a:off x="8748464" y="2232000"/>
            <a:ext cx="216000" cy="246221"/>
          </a:xfrm>
          <a:prstGeom prst="rect">
            <a:avLst/>
          </a:prstGeom>
          <a:noFill/>
        </p:spPr>
        <p:txBody>
          <a:bodyPr wrap="square" lIns="54000" tIns="0" rIns="0" bIns="0" rtlCol="0" anchor="ctr" anchorCtr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it-IT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691680" y="4149080"/>
            <a:ext cx="5616624" cy="9344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36000" bIns="36000" anchor="ctr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punti di forza non sono tutti i valori 0 o 1.</a:t>
            </a:r>
          </a:p>
          <a:p>
            <a:pPr algn="just"/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componenti positive dell’alunno che devono essere utilizzate per la sua crescita </a:t>
            </a:r>
            <a:r>
              <a:rPr lang="it-IT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psico-cognitiva</a:t>
            </a:r>
            <a:r>
              <a:rPr lang="it-IT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sellaDiTesto 16"/>
          <p:cNvSpPr txBox="1">
            <a:spLocks noChangeAspect="1"/>
          </p:cNvSpPr>
          <p:nvPr/>
        </p:nvSpPr>
        <p:spPr>
          <a:xfrm>
            <a:off x="8748464" y="6318000"/>
            <a:ext cx="216000" cy="246221"/>
          </a:xfrm>
          <a:prstGeom prst="rect">
            <a:avLst/>
          </a:prstGeom>
          <a:noFill/>
        </p:spPr>
        <p:txBody>
          <a:bodyPr wrap="square" lIns="54000" tIns="0" rIns="0" bIns="0" rtlCol="0" anchor="ctr" anchorCtr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it-IT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>
            <a:spLocks noChangeAspect="1"/>
          </p:cNvSpPr>
          <p:nvPr/>
        </p:nvSpPr>
        <p:spPr>
          <a:xfrm>
            <a:off x="7956000" y="6165304"/>
            <a:ext cx="216000" cy="246221"/>
          </a:xfrm>
          <a:prstGeom prst="rect">
            <a:avLst/>
          </a:prstGeom>
          <a:noFill/>
        </p:spPr>
        <p:txBody>
          <a:bodyPr wrap="square" lIns="54000" tIns="0" rIns="0" bIns="0" rtlCol="0" anchor="ctr" anchorCtr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it-IT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>
            <a:spLocks noChangeAspect="1"/>
          </p:cNvSpPr>
          <p:nvPr/>
        </p:nvSpPr>
        <p:spPr>
          <a:xfrm>
            <a:off x="7740352" y="6318000"/>
            <a:ext cx="216000" cy="246221"/>
          </a:xfrm>
          <a:prstGeom prst="rect">
            <a:avLst/>
          </a:prstGeom>
          <a:noFill/>
        </p:spPr>
        <p:txBody>
          <a:bodyPr wrap="square" lIns="54000" tIns="0" rIns="0" bIns="0" rtlCol="0" anchor="ctr" anchorCtr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it-IT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4000" cy="720090"/>
          </a:xfrm>
          <a:custGeom>
            <a:avLst/>
            <a:gdLst/>
            <a:ahLst/>
            <a:cxnLst/>
            <a:rect l="l" t="t" r="r" b="b"/>
            <a:pathLst>
              <a:path w="9144000" h="720090">
                <a:moveTo>
                  <a:pt x="0" y="0"/>
                </a:moveTo>
                <a:lnTo>
                  <a:pt x="9144000" y="0"/>
                </a:lnTo>
                <a:lnTo>
                  <a:pt x="9144000" y="720089"/>
                </a:lnTo>
                <a:lnTo>
                  <a:pt x="0" y="720089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179512" y="214771"/>
            <a:ext cx="8712969" cy="30777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it-IT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BES</a:t>
            </a:r>
            <a:r>
              <a:rPr lang="it-IT" sz="18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 – </a:t>
            </a:r>
            <a:r>
              <a:rPr lang="it-IT" sz="1800" dirty="0" smtClean="0">
                <a:solidFill>
                  <a:srgbClr val="FFFFFF"/>
                </a:solidFill>
                <a:latin typeface="Trebuchet MS"/>
                <a:cs typeface="Trebuchet MS"/>
              </a:rPr>
              <a:t>… altri </a:t>
            </a:r>
            <a:r>
              <a:rPr sz="1800" spc="-1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spc="-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tr</a:t>
            </a:r>
            <a:r>
              <a:rPr sz="18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800" spc="-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spc="-2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1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spc="-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800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di osservazione:	</a:t>
            </a:r>
            <a:r>
              <a:rPr lang="it-IT" sz="1800" b="1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STILI </a:t>
            </a:r>
            <a:r>
              <a:rPr lang="it-IT" sz="1800" b="1" spc="-1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lang="it-IT" sz="1800" b="1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 APPRENDIMENTO</a:t>
            </a:r>
            <a:endParaRPr sz="1800" b="1" dirty="0">
              <a:latin typeface="Trebuchet MS"/>
              <a:cs typeface="Trebuchet MS"/>
            </a:endParaRPr>
          </a:p>
        </p:txBody>
      </p:sp>
      <p:pic>
        <p:nvPicPr>
          <p:cNvPr id="7" name="Immagine 6" descr="PROGETTO Questionario Stili Apprendi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4338897" cy="6093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 descr="StiliApprendimento_Pagin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764704"/>
            <a:ext cx="3494247" cy="6093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 descr="Nuova immagin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988840"/>
            <a:ext cx="2880000" cy="19984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1520" y="1268760"/>
            <a:ext cx="86409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 a vostra disposizione per chiarimenti e confronti </a:t>
            </a:r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collaborativi…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it-IT" sz="1600" i="1" dirty="0" smtClean="0"/>
              <a:t>(</a:t>
            </a:r>
            <a:r>
              <a:rPr lang="it-IT" sz="1600" i="1" dirty="0" err="1" smtClean="0"/>
              <a:t>…in</a:t>
            </a:r>
            <a:r>
              <a:rPr lang="it-IT" sz="1600" i="1" dirty="0" smtClean="0"/>
              <a:t> aggiornamento continuo su Vs. segnalazioni)</a:t>
            </a:r>
          </a:p>
          <a:p>
            <a:pPr algn="r">
              <a:lnSpc>
                <a:spcPct val="150000"/>
              </a:lnSpc>
            </a:pP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…buon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lavoro !</a:t>
            </a:r>
          </a:p>
          <a:p>
            <a:pPr algn="r">
              <a:lnSpc>
                <a:spcPct val="150000"/>
              </a:lnSpc>
            </a:pP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Massimo Di Lascio</a:t>
            </a:r>
            <a:endParaRPr lang="it-IT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9144000" cy="720090"/>
          </a:xfrm>
          <a:custGeom>
            <a:avLst/>
            <a:gdLst/>
            <a:ahLst/>
            <a:cxnLst/>
            <a:rect l="l" t="t" r="r" b="b"/>
            <a:pathLst>
              <a:path w="9144000" h="720090">
                <a:moveTo>
                  <a:pt x="0" y="0"/>
                </a:moveTo>
                <a:lnTo>
                  <a:pt x="9144000" y="0"/>
                </a:lnTo>
                <a:lnTo>
                  <a:pt x="9144000" y="720089"/>
                </a:lnTo>
                <a:lnTo>
                  <a:pt x="0" y="720089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137"/>
                </a:moveTo>
                <a:lnTo>
                  <a:pt x="9144000" y="719137"/>
                </a:lnTo>
                <a:lnTo>
                  <a:pt x="9144000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20" y="114745"/>
            <a:ext cx="86409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it-IT" sz="32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BES </a:t>
            </a:r>
            <a:r>
              <a:rPr lang="it-IT" sz="24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– Categorie – normativa - documentazione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9"/>
          <p:cNvSpPr txBox="1">
            <a:spLocks noChangeAspect="1"/>
          </p:cNvSpPr>
          <p:nvPr/>
        </p:nvSpPr>
        <p:spPr>
          <a:xfrm>
            <a:off x="2843808" y="1484784"/>
            <a:ext cx="10801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</a:t>
            </a:r>
            <a:r>
              <a:rPr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ab</a:t>
            </a:r>
            <a:r>
              <a:rPr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ili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tà</a:t>
            </a:r>
          </a:p>
        </p:txBody>
      </p:sp>
      <p:sp>
        <p:nvSpPr>
          <p:cNvPr id="13" name="object 10"/>
          <p:cNvSpPr txBox="1"/>
          <p:nvPr/>
        </p:nvSpPr>
        <p:spPr>
          <a:xfrm>
            <a:off x="4716016" y="1268760"/>
            <a:ext cx="2063750" cy="693010"/>
          </a:xfrm>
          <a:prstGeom prst="rect">
            <a:avLst/>
          </a:prstGeom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L.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104</a:t>
            </a:r>
            <a:r>
              <a:rPr sz="1600" spc="-10" dirty="0">
                <a:latin typeface="Arial"/>
                <a:cs typeface="Arial"/>
              </a:rPr>
              <a:t>/</a:t>
            </a:r>
            <a:r>
              <a:rPr sz="1600" dirty="0">
                <a:latin typeface="Arial"/>
                <a:cs typeface="Arial"/>
              </a:rPr>
              <a:t>92</a:t>
            </a:r>
          </a:p>
          <a:p>
            <a:pPr>
              <a:lnSpc>
                <a:spcPct val="15000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5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185</a:t>
            </a:r>
            <a:r>
              <a:rPr sz="1600" spc="-10" dirty="0">
                <a:latin typeface="Arial"/>
                <a:cs typeface="Arial"/>
              </a:rPr>
              <a:t>/</a:t>
            </a:r>
            <a:r>
              <a:rPr sz="1600" dirty="0">
                <a:latin typeface="Arial"/>
                <a:cs typeface="Arial"/>
              </a:rPr>
              <a:t>2006</a:t>
            </a:r>
          </a:p>
        </p:txBody>
      </p:sp>
      <p:sp>
        <p:nvSpPr>
          <p:cNvPr id="16" name="object 13"/>
          <p:cNvSpPr txBox="1"/>
          <p:nvPr/>
        </p:nvSpPr>
        <p:spPr>
          <a:xfrm>
            <a:off x="2411760" y="2996952"/>
            <a:ext cx="1944216" cy="779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32384" algn="ctr">
              <a:lnSpc>
                <a:spcPct val="150000"/>
              </a:lnSpc>
            </a:pP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</a:t>
            </a:r>
            <a:r>
              <a:rPr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</a:t>
            </a:r>
            <a:r>
              <a:rPr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rbi E</a:t>
            </a:r>
            <a:r>
              <a:rPr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</a:t>
            </a:r>
            <a:r>
              <a:rPr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ut</a:t>
            </a:r>
            <a:r>
              <a:rPr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 Spe</a:t>
            </a:r>
            <a:r>
              <a:rPr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ci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</a:t>
            </a:r>
            <a:r>
              <a:rPr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ic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</a:p>
        </p:txBody>
      </p:sp>
      <p:sp>
        <p:nvSpPr>
          <p:cNvPr id="17" name="object 14"/>
          <p:cNvSpPr txBox="1"/>
          <p:nvPr/>
        </p:nvSpPr>
        <p:spPr>
          <a:xfrm>
            <a:off x="4716016" y="2636912"/>
            <a:ext cx="3024336" cy="1477328"/>
          </a:xfrm>
          <a:prstGeom prst="rect">
            <a:avLst/>
          </a:prstGeom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L. 170</a:t>
            </a:r>
            <a:r>
              <a:rPr sz="1600" spc="-10" dirty="0">
                <a:latin typeface="Arial"/>
                <a:cs typeface="Arial"/>
              </a:rPr>
              <a:t>/</a:t>
            </a:r>
            <a:r>
              <a:rPr sz="1600" dirty="0">
                <a:latin typeface="Arial"/>
                <a:cs typeface="Arial"/>
              </a:rPr>
              <a:t>2010</a:t>
            </a:r>
            <a:r>
              <a:rPr sz="1600" spc="-10" dirty="0">
                <a:latin typeface="Arial"/>
                <a:cs typeface="Arial"/>
              </a:rPr>
              <a:t> (</a:t>
            </a:r>
            <a:r>
              <a:rPr sz="1600" spc="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SA)</a:t>
            </a:r>
          </a:p>
          <a:p>
            <a:pPr>
              <a:lnSpc>
                <a:spcPct val="15000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.</a:t>
            </a:r>
            <a:r>
              <a:rPr sz="1600" spc="-30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.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1395</a:t>
            </a:r>
            <a:r>
              <a:rPr sz="1600" spc="-10" dirty="0">
                <a:latin typeface="Arial"/>
                <a:cs typeface="Arial"/>
              </a:rPr>
              <a:t>/</a:t>
            </a:r>
            <a:r>
              <a:rPr sz="1600" dirty="0">
                <a:latin typeface="Arial"/>
                <a:cs typeface="Arial"/>
              </a:rPr>
              <a:t>2012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5" dirty="0">
                <a:latin typeface="Arial"/>
                <a:cs typeface="Arial"/>
              </a:rPr>
              <a:t>DHD</a:t>
            </a:r>
            <a:r>
              <a:rPr sz="1600" dirty="0">
                <a:latin typeface="Arial"/>
                <a:cs typeface="Arial"/>
              </a:rPr>
              <a:t>)</a:t>
            </a:r>
          </a:p>
          <a:p>
            <a:pPr>
              <a:lnSpc>
                <a:spcPct val="15000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.</a:t>
            </a:r>
            <a:r>
              <a:rPr sz="1600" spc="-30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.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2213</a:t>
            </a:r>
            <a:r>
              <a:rPr sz="1600" spc="-10" dirty="0">
                <a:latin typeface="Arial"/>
                <a:cs typeface="Arial"/>
              </a:rPr>
              <a:t>/</a:t>
            </a:r>
            <a:r>
              <a:rPr sz="1600" dirty="0">
                <a:latin typeface="Arial"/>
                <a:cs typeface="Arial"/>
              </a:rPr>
              <a:t>2012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5" dirty="0">
                <a:latin typeface="Arial"/>
                <a:cs typeface="Arial"/>
              </a:rPr>
              <a:t>DHD</a:t>
            </a:r>
            <a:r>
              <a:rPr sz="1600" dirty="0">
                <a:latin typeface="Arial"/>
                <a:cs typeface="Arial"/>
              </a:rPr>
              <a:t>)</a:t>
            </a:r>
          </a:p>
          <a:p>
            <a:pPr marL="110489" marR="346075" indent="-114300">
              <a:lnSpc>
                <a:spcPct val="15000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Di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tt</a:t>
            </a:r>
            <a:r>
              <a:rPr sz="1600" spc="5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va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27</a:t>
            </a:r>
            <a:r>
              <a:rPr sz="1600" spc="-10" dirty="0">
                <a:latin typeface="Arial"/>
                <a:cs typeface="Arial"/>
              </a:rPr>
              <a:t>/</a:t>
            </a:r>
            <a:r>
              <a:rPr sz="1600" dirty="0">
                <a:latin typeface="Arial"/>
                <a:cs typeface="Arial"/>
              </a:rPr>
              <a:t>12</a:t>
            </a:r>
            <a:r>
              <a:rPr sz="1600" spc="-10" dirty="0">
                <a:latin typeface="Arial"/>
                <a:cs typeface="Arial"/>
              </a:rPr>
              <a:t>/</a:t>
            </a:r>
            <a:r>
              <a:rPr sz="1600" dirty="0">
                <a:latin typeface="Arial"/>
                <a:cs typeface="Arial"/>
              </a:rPr>
              <a:t>2012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dirty="0">
                <a:latin typeface="Arial"/>
                <a:cs typeface="Arial"/>
              </a:rPr>
              <a:t>BES)</a:t>
            </a:r>
          </a:p>
        </p:txBody>
      </p:sp>
      <p:sp>
        <p:nvSpPr>
          <p:cNvPr id="20" name="object 17"/>
          <p:cNvSpPr txBox="1"/>
          <p:nvPr/>
        </p:nvSpPr>
        <p:spPr>
          <a:xfrm>
            <a:off x="2483768" y="5157192"/>
            <a:ext cx="1836636" cy="779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50000"/>
              </a:lnSpc>
            </a:pP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</a:t>
            </a:r>
            <a:r>
              <a:rPr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ant</a:t>
            </a:r>
            <a:r>
              <a:rPr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gg</a:t>
            </a:r>
            <a:r>
              <a:rPr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 </a:t>
            </a:r>
            <a:r>
              <a:rPr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</a:t>
            </a:r>
            <a:r>
              <a:rPr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ci</a:t>
            </a:r>
            <a:r>
              <a:rPr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 </a:t>
            </a:r>
            <a:r>
              <a:rPr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</a:t>
            </a:r>
            <a:r>
              <a:rPr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</a:t>
            </a:r>
            <a:r>
              <a:rPr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ra</a:t>
            </a:r>
            <a:r>
              <a:rPr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</a:t>
            </a:r>
          </a:p>
        </p:txBody>
      </p:sp>
      <p:sp>
        <p:nvSpPr>
          <p:cNvPr id="21" name="object 18"/>
          <p:cNvSpPr txBox="1"/>
          <p:nvPr/>
        </p:nvSpPr>
        <p:spPr>
          <a:xfrm>
            <a:off x="4716016" y="4869160"/>
            <a:ext cx="2473233" cy="1431674"/>
          </a:xfrm>
          <a:prstGeom prst="rect">
            <a:avLst/>
          </a:prstGeom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Di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tt</a:t>
            </a:r>
            <a:r>
              <a:rPr sz="1600" spc="5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va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27</a:t>
            </a:r>
            <a:r>
              <a:rPr sz="1600" spc="-10" dirty="0">
                <a:latin typeface="Arial"/>
                <a:cs typeface="Arial"/>
              </a:rPr>
              <a:t>/</a:t>
            </a:r>
            <a:r>
              <a:rPr sz="1600" dirty="0">
                <a:latin typeface="Arial"/>
                <a:cs typeface="Arial"/>
              </a:rPr>
              <a:t>12</a:t>
            </a:r>
            <a:r>
              <a:rPr sz="1600" spc="-10" dirty="0">
                <a:latin typeface="Arial"/>
                <a:cs typeface="Arial"/>
              </a:rPr>
              <a:t>/</a:t>
            </a:r>
            <a:r>
              <a:rPr sz="1600" dirty="0">
                <a:latin typeface="Arial"/>
                <a:cs typeface="Arial"/>
              </a:rPr>
              <a:t>2012</a:t>
            </a:r>
          </a:p>
          <a:p>
            <a:pPr>
              <a:lnSpc>
                <a:spcPct val="15000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.</a:t>
            </a:r>
            <a:r>
              <a:rPr sz="1600" spc="-30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.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</a:t>
            </a:r>
            <a:r>
              <a:rPr sz="1600" spc="-10" dirty="0">
                <a:latin typeface="Arial"/>
                <a:cs typeface="Arial"/>
              </a:rPr>
              <a:t>/</a:t>
            </a:r>
            <a:r>
              <a:rPr sz="1600" dirty="0">
                <a:latin typeface="Arial"/>
                <a:cs typeface="Arial"/>
              </a:rPr>
              <a:t>2013</a:t>
            </a:r>
          </a:p>
          <a:p>
            <a:pPr>
              <a:lnSpc>
                <a:spcPct val="15000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1551</a:t>
            </a:r>
            <a:r>
              <a:rPr sz="1600" spc="-10" dirty="0">
                <a:latin typeface="Arial"/>
                <a:cs typeface="Arial"/>
              </a:rPr>
              <a:t>/</a:t>
            </a:r>
            <a:r>
              <a:rPr sz="1600" dirty="0">
                <a:latin typeface="Arial"/>
                <a:cs typeface="Arial"/>
              </a:rPr>
              <a:t>2013</a:t>
            </a:r>
          </a:p>
          <a:p>
            <a:pPr>
              <a:lnSpc>
                <a:spcPct val="15000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2563</a:t>
            </a:r>
            <a:r>
              <a:rPr sz="1600" spc="-10" dirty="0">
                <a:latin typeface="Arial"/>
                <a:cs typeface="Arial"/>
              </a:rPr>
              <a:t>/</a:t>
            </a:r>
            <a:r>
              <a:rPr sz="1600" dirty="0">
                <a:latin typeface="Arial"/>
                <a:cs typeface="Arial"/>
              </a:rPr>
              <a:t>2013</a:t>
            </a:r>
          </a:p>
        </p:txBody>
      </p:sp>
      <p:sp>
        <p:nvSpPr>
          <p:cNvPr id="22" name="Parentesi graffa aperta 21"/>
          <p:cNvSpPr/>
          <p:nvPr/>
        </p:nvSpPr>
        <p:spPr>
          <a:xfrm>
            <a:off x="4427984" y="1196752"/>
            <a:ext cx="216024" cy="864096"/>
          </a:xfrm>
          <a:prstGeom prst="leftBrace">
            <a:avLst/>
          </a:prstGeom>
          <a:ln w="190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Parentesi graffa aperta 22"/>
          <p:cNvSpPr/>
          <p:nvPr/>
        </p:nvSpPr>
        <p:spPr>
          <a:xfrm>
            <a:off x="4427984" y="2636912"/>
            <a:ext cx="216024" cy="1512168"/>
          </a:xfrm>
          <a:prstGeom prst="leftBrace">
            <a:avLst/>
          </a:prstGeom>
          <a:ln w="190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arentesi graffa aperta 23"/>
          <p:cNvSpPr/>
          <p:nvPr/>
        </p:nvSpPr>
        <p:spPr>
          <a:xfrm>
            <a:off x="4427984" y="4869160"/>
            <a:ext cx="216024" cy="1440160"/>
          </a:xfrm>
          <a:prstGeom prst="leftBrace">
            <a:avLst/>
          </a:prstGeom>
          <a:ln w="190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bject 4"/>
          <p:cNvSpPr txBox="1"/>
          <p:nvPr/>
        </p:nvSpPr>
        <p:spPr>
          <a:xfrm>
            <a:off x="179512" y="2924944"/>
            <a:ext cx="1368152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6000" b="1" spc="-14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BES</a:t>
            </a:r>
            <a:endParaRPr lang="it-IT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Connettore 2 27"/>
          <p:cNvCxnSpPr/>
          <p:nvPr/>
        </p:nvCxnSpPr>
        <p:spPr>
          <a:xfrm flipV="1">
            <a:off x="1619672" y="1772816"/>
            <a:ext cx="936104" cy="108012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1691680" y="3356992"/>
            <a:ext cx="504056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1619672" y="3933056"/>
            <a:ext cx="792088" cy="122413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ject 19"/>
          <p:cNvSpPr txBox="1"/>
          <p:nvPr/>
        </p:nvSpPr>
        <p:spPr>
          <a:xfrm>
            <a:off x="6876256" y="1484784"/>
            <a:ext cx="1654175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36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31445">
              <a:lnSpc>
                <a:spcPct val="100000"/>
              </a:lnSpc>
            </a:pPr>
            <a:r>
              <a:rPr sz="1800" dirty="0" err="1" smtClean="0">
                <a:solidFill>
                  <a:srgbClr val="FF0000"/>
                </a:solidFill>
                <a:latin typeface="Arial"/>
                <a:cs typeface="Arial"/>
              </a:rPr>
              <a:t>Certi</a:t>
            </a:r>
            <a:r>
              <a:rPr sz="1800" spc="15" dirty="0" err="1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800" dirty="0" err="1" smtClean="0">
                <a:solidFill>
                  <a:srgbClr val="FF0000"/>
                </a:solidFill>
                <a:latin typeface="Arial"/>
                <a:cs typeface="Arial"/>
              </a:rPr>
              <a:t>ica</a:t>
            </a:r>
            <a:r>
              <a:rPr sz="1800" spc="-20" dirty="0" err="1" smtClean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1800" dirty="0" err="1" smtClean="0">
                <a:solidFill>
                  <a:srgbClr val="FF0000"/>
                </a:solidFill>
                <a:latin typeface="Arial"/>
                <a:cs typeface="Arial"/>
              </a:rPr>
              <a:t>ione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6" name="object 20"/>
          <p:cNvSpPr txBox="1"/>
          <p:nvPr/>
        </p:nvSpPr>
        <p:spPr>
          <a:xfrm>
            <a:off x="7596336" y="3212976"/>
            <a:ext cx="1152128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36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sz="1800" dirty="0" err="1" smtClean="0">
                <a:solidFill>
                  <a:srgbClr val="FF0000"/>
                </a:solidFill>
                <a:latin typeface="Arial"/>
                <a:cs typeface="Arial"/>
              </a:rPr>
              <a:t>Diagnosi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8" name="object 23"/>
          <p:cNvSpPr txBox="1"/>
          <p:nvPr/>
        </p:nvSpPr>
        <p:spPr>
          <a:xfrm>
            <a:off x="7020272" y="4869160"/>
            <a:ext cx="201155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/>
            <a:r>
              <a:rPr sz="1800" dirty="0" err="1" smtClean="0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sz="1800" spc="-10" dirty="0" err="1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 err="1" smtClean="0">
                <a:solidFill>
                  <a:srgbClr val="FF0000"/>
                </a:solidFill>
                <a:latin typeface="Arial"/>
                <a:cs typeface="Arial"/>
              </a:rPr>
              <a:t>sid</a:t>
            </a:r>
            <a:r>
              <a:rPr sz="1800" spc="-10" dirty="0" err="1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 err="1" smtClean="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sz="1800" spc="-25" dirty="0" err="1" smtClean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1800" dirty="0" err="1" smtClean="0">
                <a:solidFill>
                  <a:srgbClr val="FF0000"/>
                </a:solidFill>
                <a:latin typeface="Arial"/>
                <a:cs typeface="Arial"/>
              </a:rPr>
              <a:t>ioni</a:t>
            </a:r>
            <a:r>
              <a:rPr sz="1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psicopedag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giche e </a:t>
            </a:r>
            <a:r>
              <a:rPr sz="1800" dirty="0" err="1" smtClean="0">
                <a:solidFill>
                  <a:srgbClr val="FF0000"/>
                </a:solidFill>
                <a:latin typeface="Arial"/>
                <a:cs typeface="Arial"/>
              </a:rPr>
              <a:t>didattiche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9" name="object 23"/>
          <p:cNvSpPr txBox="1"/>
          <p:nvPr/>
        </p:nvSpPr>
        <p:spPr>
          <a:xfrm>
            <a:off x="7020272" y="6021288"/>
            <a:ext cx="201155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/>
            <a:r>
              <a:rPr lang="it-IT" sz="1800" dirty="0" smtClean="0">
                <a:solidFill>
                  <a:srgbClr val="FF0000"/>
                </a:solidFill>
                <a:latin typeface="Arial"/>
                <a:cs typeface="Arial"/>
              </a:rPr>
              <a:t>Elementi oggettivi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0" name="Parentesi graffa aperta 49"/>
          <p:cNvSpPr/>
          <p:nvPr/>
        </p:nvSpPr>
        <p:spPr>
          <a:xfrm flipH="1">
            <a:off x="7308304" y="2636912"/>
            <a:ext cx="144016" cy="1512168"/>
          </a:xfrm>
          <a:prstGeom prst="leftBrace">
            <a:avLst/>
          </a:prstGeom>
          <a:ln w="190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Parentesi graffa aperta 50"/>
          <p:cNvSpPr/>
          <p:nvPr/>
        </p:nvSpPr>
        <p:spPr>
          <a:xfrm flipH="1">
            <a:off x="6606288" y="1196752"/>
            <a:ext cx="125952" cy="864096"/>
          </a:xfrm>
          <a:prstGeom prst="leftBrace">
            <a:avLst/>
          </a:prstGeom>
          <a:ln w="190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Parentesi graffa aperta 51"/>
          <p:cNvSpPr/>
          <p:nvPr/>
        </p:nvSpPr>
        <p:spPr>
          <a:xfrm flipH="1">
            <a:off x="6732240" y="4869160"/>
            <a:ext cx="144016" cy="1440160"/>
          </a:xfrm>
          <a:prstGeom prst="leftBrace">
            <a:avLst/>
          </a:prstGeom>
          <a:ln w="190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137"/>
                </a:moveTo>
                <a:lnTo>
                  <a:pt x="9144000" y="719137"/>
                </a:lnTo>
                <a:lnTo>
                  <a:pt x="9144000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20" y="114745"/>
            <a:ext cx="86409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it-IT" sz="32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BES </a:t>
            </a:r>
            <a:r>
              <a:rPr lang="it-IT" sz="24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– Categorie – normativa - documentazione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object 2"/>
          <p:cNvSpPr/>
          <p:nvPr/>
        </p:nvSpPr>
        <p:spPr>
          <a:xfrm>
            <a:off x="389216" y="1986559"/>
            <a:ext cx="3600450" cy="1235075"/>
          </a:xfrm>
          <a:custGeom>
            <a:avLst/>
            <a:gdLst/>
            <a:ahLst/>
            <a:cxnLst/>
            <a:rect l="l" t="t" r="r" b="b"/>
            <a:pathLst>
              <a:path w="3600450" h="1235075">
                <a:moveTo>
                  <a:pt x="0" y="1234795"/>
                </a:moveTo>
                <a:lnTo>
                  <a:pt x="3600450" y="1234795"/>
                </a:lnTo>
                <a:lnTo>
                  <a:pt x="3600450" y="0"/>
                </a:lnTo>
                <a:lnTo>
                  <a:pt x="0" y="0"/>
                </a:lnTo>
                <a:lnTo>
                  <a:pt x="0" y="1234795"/>
                </a:lnTo>
                <a:close/>
              </a:path>
            </a:pathLst>
          </a:custGeom>
          <a:ln w="25400">
            <a:solidFill>
              <a:srgbClr val="AA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"/>
          <p:cNvSpPr/>
          <p:nvPr/>
        </p:nvSpPr>
        <p:spPr>
          <a:xfrm>
            <a:off x="569226" y="1779904"/>
            <a:ext cx="2520315" cy="413384"/>
          </a:xfrm>
          <a:custGeom>
            <a:avLst/>
            <a:gdLst/>
            <a:ahLst/>
            <a:cxnLst/>
            <a:rect l="l" t="t" r="r" b="b"/>
            <a:pathLst>
              <a:path w="2520315" h="413385">
                <a:moveTo>
                  <a:pt x="2451468" y="0"/>
                </a:moveTo>
                <a:lnTo>
                  <a:pt x="59032" y="699"/>
                </a:lnTo>
                <a:lnTo>
                  <a:pt x="21788" y="18633"/>
                </a:lnTo>
                <a:lnTo>
                  <a:pt x="1518" y="54489"/>
                </a:lnTo>
                <a:lnTo>
                  <a:pt x="0" y="68961"/>
                </a:lnTo>
                <a:lnTo>
                  <a:pt x="699" y="354291"/>
                </a:lnTo>
                <a:lnTo>
                  <a:pt x="18620" y="391581"/>
                </a:lnTo>
                <a:lnTo>
                  <a:pt x="54435" y="411865"/>
                </a:lnTo>
                <a:lnTo>
                  <a:pt x="68884" y="413385"/>
                </a:lnTo>
                <a:lnTo>
                  <a:pt x="2461268" y="412690"/>
                </a:lnTo>
                <a:lnTo>
                  <a:pt x="2498501" y="394765"/>
                </a:lnTo>
                <a:lnTo>
                  <a:pt x="2518781" y="358900"/>
                </a:lnTo>
                <a:lnTo>
                  <a:pt x="2520302" y="344424"/>
                </a:lnTo>
                <a:lnTo>
                  <a:pt x="2519607" y="59130"/>
                </a:lnTo>
                <a:lnTo>
                  <a:pt x="2501696" y="21818"/>
                </a:lnTo>
                <a:lnTo>
                  <a:pt x="2465901" y="1520"/>
                </a:lnTo>
                <a:lnTo>
                  <a:pt x="2451468" y="0"/>
                </a:lnTo>
                <a:close/>
              </a:path>
            </a:pathLst>
          </a:custGeom>
          <a:solidFill>
            <a:srgbClr val="AAE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"/>
          <p:cNvSpPr/>
          <p:nvPr/>
        </p:nvSpPr>
        <p:spPr>
          <a:xfrm>
            <a:off x="569226" y="1779904"/>
            <a:ext cx="2520315" cy="413384"/>
          </a:xfrm>
          <a:custGeom>
            <a:avLst/>
            <a:gdLst/>
            <a:ahLst/>
            <a:cxnLst/>
            <a:rect l="l" t="t" r="r" b="b"/>
            <a:pathLst>
              <a:path w="2520315" h="413385">
                <a:moveTo>
                  <a:pt x="0" y="68961"/>
                </a:moveTo>
                <a:lnTo>
                  <a:pt x="12726" y="29012"/>
                </a:lnTo>
                <a:lnTo>
                  <a:pt x="45255" y="4163"/>
                </a:lnTo>
                <a:lnTo>
                  <a:pt x="2451468" y="0"/>
                </a:lnTo>
                <a:lnTo>
                  <a:pt x="2465901" y="1520"/>
                </a:lnTo>
                <a:lnTo>
                  <a:pt x="2501696" y="21818"/>
                </a:lnTo>
                <a:lnTo>
                  <a:pt x="2519607" y="59130"/>
                </a:lnTo>
                <a:lnTo>
                  <a:pt x="2520302" y="344424"/>
                </a:lnTo>
                <a:lnTo>
                  <a:pt x="2518781" y="358900"/>
                </a:lnTo>
                <a:lnTo>
                  <a:pt x="2498501" y="394765"/>
                </a:lnTo>
                <a:lnTo>
                  <a:pt x="2461268" y="412690"/>
                </a:lnTo>
                <a:lnTo>
                  <a:pt x="68884" y="413385"/>
                </a:lnTo>
                <a:lnTo>
                  <a:pt x="54435" y="411865"/>
                </a:lnTo>
                <a:lnTo>
                  <a:pt x="18620" y="391581"/>
                </a:lnTo>
                <a:lnTo>
                  <a:pt x="699" y="354291"/>
                </a:lnTo>
                <a:lnTo>
                  <a:pt x="0" y="6896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5"/>
          <p:cNvSpPr/>
          <p:nvPr/>
        </p:nvSpPr>
        <p:spPr>
          <a:xfrm>
            <a:off x="389216" y="3503676"/>
            <a:ext cx="3600450" cy="1675764"/>
          </a:xfrm>
          <a:custGeom>
            <a:avLst/>
            <a:gdLst/>
            <a:ahLst/>
            <a:cxnLst/>
            <a:rect l="l" t="t" r="r" b="b"/>
            <a:pathLst>
              <a:path w="3600450" h="1675764">
                <a:moveTo>
                  <a:pt x="0" y="1675765"/>
                </a:moveTo>
                <a:lnTo>
                  <a:pt x="3600450" y="1675765"/>
                </a:lnTo>
                <a:lnTo>
                  <a:pt x="3600450" y="0"/>
                </a:lnTo>
                <a:lnTo>
                  <a:pt x="0" y="0"/>
                </a:lnTo>
                <a:lnTo>
                  <a:pt x="0" y="1675765"/>
                </a:lnTo>
                <a:close/>
              </a:path>
            </a:pathLst>
          </a:custGeom>
          <a:ln w="25400">
            <a:solidFill>
              <a:srgbClr val="7CD2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6"/>
          <p:cNvSpPr/>
          <p:nvPr/>
        </p:nvSpPr>
        <p:spPr>
          <a:xfrm>
            <a:off x="569226" y="3297046"/>
            <a:ext cx="2520315" cy="413384"/>
          </a:xfrm>
          <a:custGeom>
            <a:avLst/>
            <a:gdLst/>
            <a:ahLst/>
            <a:cxnLst/>
            <a:rect l="l" t="t" r="r" b="b"/>
            <a:pathLst>
              <a:path w="2520315" h="413385">
                <a:moveTo>
                  <a:pt x="2451468" y="0"/>
                </a:moveTo>
                <a:lnTo>
                  <a:pt x="59125" y="684"/>
                </a:lnTo>
                <a:lnTo>
                  <a:pt x="21825" y="18539"/>
                </a:lnTo>
                <a:lnTo>
                  <a:pt x="1521" y="54355"/>
                </a:lnTo>
                <a:lnTo>
                  <a:pt x="0" y="68833"/>
                </a:lnTo>
                <a:lnTo>
                  <a:pt x="699" y="354164"/>
                </a:lnTo>
                <a:lnTo>
                  <a:pt x="18620" y="391454"/>
                </a:lnTo>
                <a:lnTo>
                  <a:pt x="54435" y="411738"/>
                </a:lnTo>
                <a:lnTo>
                  <a:pt x="68884" y="413257"/>
                </a:lnTo>
                <a:lnTo>
                  <a:pt x="2461268" y="412563"/>
                </a:lnTo>
                <a:lnTo>
                  <a:pt x="2498501" y="394638"/>
                </a:lnTo>
                <a:lnTo>
                  <a:pt x="2518781" y="358773"/>
                </a:lnTo>
                <a:lnTo>
                  <a:pt x="2520302" y="344296"/>
                </a:lnTo>
                <a:lnTo>
                  <a:pt x="2519620" y="59098"/>
                </a:lnTo>
                <a:lnTo>
                  <a:pt x="2501731" y="21788"/>
                </a:lnTo>
                <a:lnTo>
                  <a:pt x="2465914" y="1517"/>
                </a:lnTo>
                <a:lnTo>
                  <a:pt x="2451468" y="0"/>
                </a:lnTo>
                <a:close/>
              </a:path>
            </a:pathLst>
          </a:custGeom>
          <a:solidFill>
            <a:srgbClr val="7CD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7"/>
          <p:cNvSpPr/>
          <p:nvPr/>
        </p:nvSpPr>
        <p:spPr>
          <a:xfrm>
            <a:off x="569226" y="3297046"/>
            <a:ext cx="2520315" cy="413384"/>
          </a:xfrm>
          <a:custGeom>
            <a:avLst/>
            <a:gdLst/>
            <a:ahLst/>
            <a:cxnLst/>
            <a:rect l="l" t="t" r="r" b="b"/>
            <a:pathLst>
              <a:path w="2520315" h="413385">
                <a:moveTo>
                  <a:pt x="0" y="68833"/>
                </a:moveTo>
                <a:lnTo>
                  <a:pt x="12748" y="28896"/>
                </a:lnTo>
                <a:lnTo>
                  <a:pt x="45328" y="4121"/>
                </a:lnTo>
                <a:lnTo>
                  <a:pt x="2451468" y="0"/>
                </a:lnTo>
                <a:lnTo>
                  <a:pt x="2465914" y="1517"/>
                </a:lnTo>
                <a:lnTo>
                  <a:pt x="2501731" y="21788"/>
                </a:lnTo>
                <a:lnTo>
                  <a:pt x="2519620" y="59098"/>
                </a:lnTo>
                <a:lnTo>
                  <a:pt x="2520302" y="344296"/>
                </a:lnTo>
                <a:lnTo>
                  <a:pt x="2518781" y="358773"/>
                </a:lnTo>
                <a:lnTo>
                  <a:pt x="2498501" y="394638"/>
                </a:lnTo>
                <a:lnTo>
                  <a:pt x="2461268" y="412563"/>
                </a:lnTo>
                <a:lnTo>
                  <a:pt x="68884" y="413257"/>
                </a:lnTo>
                <a:lnTo>
                  <a:pt x="54435" y="411738"/>
                </a:lnTo>
                <a:lnTo>
                  <a:pt x="18620" y="391454"/>
                </a:lnTo>
                <a:lnTo>
                  <a:pt x="699" y="354164"/>
                </a:lnTo>
                <a:lnTo>
                  <a:pt x="0" y="68833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8"/>
          <p:cNvSpPr/>
          <p:nvPr/>
        </p:nvSpPr>
        <p:spPr>
          <a:xfrm>
            <a:off x="389216" y="5461660"/>
            <a:ext cx="3600450" cy="353060"/>
          </a:xfrm>
          <a:custGeom>
            <a:avLst/>
            <a:gdLst/>
            <a:ahLst/>
            <a:cxnLst/>
            <a:rect l="l" t="t" r="r" b="b"/>
            <a:pathLst>
              <a:path w="3600450" h="353060">
                <a:moveTo>
                  <a:pt x="0" y="352805"/>
                </a:moveTo>
                <a:lnTo>
                  <a:pt x="3600450" y="352805"/>
                </a:lnTo>
                <a:lnTo>
                  <a:pt x="3600450" y="0"/>
                </a:lnTo>
                <a:lnTo>
                  <a:pt x="0" y="0"/>
                </a:lnTo>
                <a:lnTo>
                  <a:pt x="0" y="352805"/>
                </a:lnTo>
                <a:close/>
              </a:path>
            </a:pathLst>
          </a:custGeom>
          <a:ln w="25399">
            <a:solidFill>
              <a:srgbClr val="4F8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9"/>
          <p:cNvSpPr/>
          <p:nvPr/>
        </p:nvSpPr>
        <p:spPr>
          <a:xfrm>
            <a:off x="569226" y="5255005"/>
            <a:ext cx="2520315" cy="413384"/>
          </a:xfrm>
          <a:custGeom>
            <a:avLst/>
            <a:gdLst/>
            <a:ahLst/>
            <a:cxnLst/>
            <a:rect l="l" t="t" r="r" b="b"/>
            <a:pathLst>
              <a:path w="2520315" h="413385">
                <a:moveTo>
                  <a:pt x="2451468" y="0"/>
                </a:moveTo>
                <a:lnTo>
                  <a:pt x="59032" y="699"/>
                </a:lnTo>
                <a:lnTo>
                  <a:pt x="21788" y="18633"/>
                </a:lnTo>
                <a:lnTo>
                  <a:pt x="1518" y="54489"/>
                </a:lnTo>
                <a:lnTo>
                  <a:pt x="0" y="68961"/>
                </a:lnTo>
                <a:lnTo>
                  <a:pt x="691" y="354223"/>
                </a:lnTo>
                <a:lnTo>
                  <a:pt x="18599" y="391503"/>
                </a:lnTo>
                <a:lnTo>
                  <a:pt x="54427" y="411788"/>
                </a:lnTo>
                <a:lnTo>
                  <a:pt x="68884" y="413308"/>
                </a:lnTo>
                <a:lnTo>
                  <a:pt x="2461213" y="412622"/>
                </a:lnTo>
                <a:lnTo>
                  <a:pt x="2498479" y="394727"/>
                </a:lnTo>
                <a:lnTo>
                  <a:pt x="2518780" y="358890"/>
                </a:lnTo>
                <a:lnTo>
                  <a:pt x="2520302" y="344424"/>
                </a:lnTo>
                <a:lnTo>
                  <a:pt x="2519607" y="59130"/>
                </a:lnTo>
                <a:lnTo>
                  <a:pt x="2501696" y="21818"/>
                </a:lnTo>
                <a:lnTo>
                  <a:pt x="2465901" y="1520"/>
                </a:lnTo>
                <a:lnTo>
                  <a:pt x="2451468" y="0"/>
                </a:lnTo>
                <a:close/>
              </a:path>
            </a:pathLst>
          </a:custGeom>
          <a:solidFill>
            <a:srgbClr val="4F8B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0"/>
          <p:cNvSpPr/>
          <p:nvPr/>
        </p:nvSpPr>
        <p:spPr>
          <a:xfrm>
            <a:off x="569226" y="5255005"/>
            <a:ext cx="2520315" cy="413384"/>
          </a:xfrm>
          <a:custGeom>
            <a:avLst/>
            <a:gdLst/>
            <a:ahLst/>
            <a:cxnLst/>
            <a:rect l="l" t="t" r="r" b="b"/>
            <a:pathLst>
              <a:path w="2520315" h="413385">
                <a:moveTo>
                  <a:pt x="0" y="68961"/>
                </a:moveTo>
                <a:lnTo>
                  <a:pt x="12726" y="29012"/>
                </a:lnTo>
                <a:lnTo>
                  <a:pt x="45255" y="4163"/>
                </a:lnTo>
                <a:lnTo>
                  <a:pt x="2451468" y="0"/>
                </a:lnTo>
                <a:lnTo>
                  <a:pt x="2465901" y="1520"/>
                </a:lnTo>
                <a:lnTo>
                  <a:pt x="2501696" y="21818"/>
                </a:lnTo>
                <a:lnTo>
                  <a:pt x="2519607" y="59130"/>
                </a:lnTo>
                <a:lnTo>
                  <a:pt x="2520302" y="344424"/>
                </a:lnTo>
                <a:lnTo>
                  <a:pt x="2518780" y="358890"/>
                </a:lnTo>
                <a:lnTo>
                  <a:pt x="2498479" y="394727"/>
                </a:lnTo>
                <a:lnTo>
                  <a:pt x="2461213" y="412622"/>
                </a:lnTo>
                <a:lnTo>
                  <a:pt x="68884" y="413308"/>
                </a:lnTo>
                <a:lnTo>
                  <a:pt x="54427" y="411788"/>
                </a:lnTo>
                <a:lnTo>
                  <a:pt x="18599" y="391503"/>
                </a:lnTo>
                <a:lnTo>
                  <a:pt x="691" y="354223"/>
                </a:lnTo>
                <a:lnTo>
                  <a:pt x="0" y="6896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1"/>
          <p:cNvSpPr/>
          <p:nvPr/>
        </p:nvSpPr>
        <p:spPr>
          <a:xfrm>
            <a:off x="389216" y="6096711"/>
            <a:ext cx="3600450" cy="353060"/>
          </a:xfrm>
          <a:custGeom>
            <a:avLst/>
            <a:gdLst/>
            <a:ahLst/>
            <a:cxnLst/>
            <a:rect l="l" t="t" r="r" b="b"/>
            <a:pathLst>
              <a:path w="3600450" h="353060">
                <a:moveTo>
                  <a:pt x="0" y="352806"/>
                </a:moveTo>
                <a:lnTo>
                  <a:pt x="3600450" y="352806"/>
                </a:lnTo>
                <a:lnTo>
                  <a:pt x="3600450" y="0"/>
                </a:lnTo>
                <a:lnTo>
                  <a:pt x="0" y="0"/>
                </a:lnTo>
                <a:lnTo>
                  <a:pt x="0" y="352806"/>
                </a:lnTo>
                <a:close/>
              </a:path>
            </a:pathLst>
          </a:custGeom>
          <a:ln w="25399">
            <a:solidFill>
              <a:srgbClr val="2C2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2"/>
          <p:cNvSpPr/>
          <p:nvPr/>
        </p:nvSpPr>
        <p:spPr>
          <a:xfrm>
            <a:off x="569226" y="5890069"/>
            <a:ext cx="2520315" cy="413384"/>
          </a:xfrm>
          <a:custGeom>
            <a:avLst/>
            <a:gdLst/>
            <a:ahLst/>
            <a:cxnLst/>
            <a:rect l="l" t="t" r="r" b="b"/>
            <a:pathLst>
              <a:path w="2520315" h="413385">
                <a:moveTo>
                  <a:pt x="2451468" y="0"/>
                </a:moveTo>
                <a:lnTo>
                  <a:pt x="59088" y="691"/>
                </a:lnTo>
                <a:lnTo>
                  <a:pt x="21810" y="18599"/>
                </a:lnTo>
                <a:lnTo>
                  <a:pt x="1520" y="54427"/>
                </a:lnTo>
                <a:lnTo>
                  <a:pt x="0" y="68884"/>
                </a:lnTo>
                <a:lnTo>
                  <a:pt x="691" y="354197"/>
                </a:lnTo>
                <a:lnTo>
                  <a:pt x="18599" y="391477"/>
                </a:lnTo>
                <a:lnTo>
                  <a:pt x="54427" y="411763"/>
                </a:lnTo>
                <a:lnTo>
                  <a:pt x="68884" y="413283"/>
                </a:lnTo>
                <a:lnTo>
                  <a:pt x="2461213" y="412597"/>
                </a:lnTo>
                <a:lnTo>
                  <a:pt x="2498479" y="394702"/>
                </a:lnTo>
                <a:lnTo>
                  <a:pt x="2518780" y="358864"/>
                </a:lnTo>
                <a:lnTo>
                  <a:pt x="2520302" y="344398"/>
                </a:lnTo>
                <a:lnTo>
                  <a:pt x="2519615" y="59125"/>
                </a:lnTo>
                <a:lnTo>
                  <a:pt x="2501717" y="21825"/>
                </a:lnTo>
                <a:lnTo>
                  <a:pt x="2465909" y="1521"/>
                </a:lnTo>
                <a:lnTo>
                  <a:pt x="2451468" y="0"/>
                </a:lnTo>
                <a:close/>
              </a:path>
            </a:pathLst>
          </a:custGeom>
          <a:solidFill>
            <a:srgbClr val="2C2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3"/>
          <p:cNvSpPr/>
          <p:nvPr/>
        </p:nvSpPr>
        <p:spPr>
          <a:xfrm>
            <a:off x="569226" y="5890069"/>
            <a:ext cx="2520315" cy="413384"/>
          </a:xfrm>
          <a:custGeom>
            <a:avLst/>
            <a:gdLst/>
            <a:ahLst/>
            <a:cxnLst/>
            <a:rect l="l" t="t" r="r" b="b"/>
            <a:pathLst>
              <a:path w="2520315" h="413385">
                <a:moveTo>
                  <a:pt x="0" y="68884"/>
                </a:moveTo>
                <a:lnTo>
                  <a:pt x="12740" y="28970"/>
                </a:lnTo>
                <a:lnTo>
                  <a:pt x="45298" y="4145"/>
                </a:lnTo>
                <a:lnTo>
                  <a:pt x="2451468" y="0"/>
                </a:lnTo>
                <a:lnTo>
                  <a:pt x="2465909" y="1521"/>
                </a:lnTo>
                <a:lnTo>
                  <a:pt x="2501717" y="21825"/>
                </a:lnTo>
                <a:lnTo>
                  <a:pt x="2519615" y="59125"/>
                </a:lnTo>
                <a:lnTo>
                  <a:pt x="2520302" y="344398"/>
                </a:lnTo>
                <a:lnTo>
                  <a:pt x="2518780" y="358864"/>
                </a:lnTo>
                <a:lnTo>
                  <a:pt x="2498479" y="394702"/>
                </a:lnTo>
                <a:lnTo>
                  <a:pt x="2461213" y="412597"/>
                </a:lnTo>
                <a:lnTo>
                  <a:pt x="68884" y="413283"/>
                </a:lnTo>
                <a:lnTo>
                  <a:pt x="54427" y="411763"/>
                </a:lnTo>
                <a:lnTo>
                  <a:pt x="18599" y="391477"/>
                </a:lnTo>
                <a:lnTo>
                  <a:pt x="691" y="354197"/>
                </a:lnTo>
                <a:lnTo>
                  <a:pt x="0" y="68884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5"/>
          <p:cNvSpPr txBox="1"/>
          <p:nvPr/>
        </p:nvSpPr>
        <p:spPr>
          <a:xfrm>
            <a:off x="280034" y="1203618"/>
            <a:ext cx="381698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Di</a:t>
            </a:r>
            <a:r>
              <a:rPr sz="2200" dirty="0">
                <a:latin typeface="Arial"/>
                <a:cs typeface="Arial"/>
              </a:rPr>
              <a:t>ret</a:t>
            </a:r>
            <a:r>
              <a:rPr sz="2200" spc="10" dirty="0">
                <a:latin typeface="Arial"/>
                <a:cs typeface="Arial"/>
              </a:rPr>
              <a:t>t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va del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27 d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cemb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20</a:t>
            </a:r>
            <a:r>
              <a:rPr sz="2200" spc="-10" dirty="0">
                <a:latin typeface="Arial"/>
                <a:cs typeface="Arial"/>
              </a:rPr>
              <a:t>1</a:t>
            </a:r>
            <a:r>
              <a:rPr sz="2200" dirty="0">
                <a:latin typeface="Arial"/>
                <a:cs typeface="Arial"/>
              </a:rPr>
              <a:t>2</a:t>
            </a:r>
          </a:p>
        </p:txBody>
      </p:sp>
      <p:sp>
        <p:nvSpPr>
          <p:cNvPr id="43" name="object 18"/>
          <p:cNvSpPr txBox="1"/>
          <p:nvPr/>
        </p:nvSpPr>
        <p:spPr>
          <a:xfrm>
            <a:off x="2555776" y="764704"/>
            <a:ext cx="396044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2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</a:t>
            </a:r>
            <a:r>
              <a:rPr sz="2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stu</a:t>
            </a:r>
            <a:r>
              <a:rPr sz="22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</a:t>
            </a:r>
            <a:r>
              <a:rPr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bi</a:t>
            </a:r>
            <a:r>
              <a:rPr sz="2200"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vo</a:t>
            </a:r>
            <a:r>
              <a:rPr sz="2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</a:t>
            </a:r>
            <a:r>
              <a:rPr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uti</a:t>
            </a:r>
            <a:r>
              <a:rPr sz="2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</a:t>
            </a:r>
            <a:r>
              <a:rPr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sz="2200" b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</a:t>
            </a:r>
            <a:r>
              <a:rPr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</a:t>
            </a:r>
            <a:r>
              <a:rPr sz="2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</a:t>
            </a:r>
            <a:r>
              <a:rPr sz="22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</a:t>
            </a:r>
            <a:r>
              <a:rPr sz="2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ci</a:t>
            </a:r>
          </a:p>
        </p:txBody>
      </p:sp>
      <p:sp>
        <p:nvSpPr>
          <p:cNvPr id="44" name="object 19"/>
          <p:cNvSpPr/>
          <p:nvPr/>
        </p:nvSpPr>
        <p:spPr>
          <a:xfrm>
            <a:off x="5056632" y="1816226"/>
            <a:ext cx="3600450" cy="1411605"/>
          </a:xfrm>
          <a:custGeom>
            <a:avLst/>
            <a:gdLst/>
            <a:ahLst/>
            <a:cxnLst/>
            <a:rect l="l" t="t" r="r" b="b"/>
            <a:pathLst>
              <a:path w="3600450" h="1411605">
                <a:moveTo>
                  <a:pt x="0" y="1411224"/>
                </a:moveTo>
                <a:lnTo>
                  <a:pt x="3600450" y="1411224"/>
                </a:lnTo>
                <a:lnTo>
                  <a:pt x="3600450" y="0"/>
                </a:lnTo>
                <a:lnTo>
                  <a:pt x="0" y="0"/>
                </a:lnTo>
                <a:lnTo>
                  <a:pt x="0" y="1411224"/>
                </a:lnTo>
                <a:close/>
              </a:path>
            </a:pathLst>
          </a:custGeom>
          <a:ln w="25400">
            <a:solidFill>
              <a:srgbClr val="AAE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0"/>
          <p:cNvSpPr/>
          <p:nvPr/>
        </p:nvSpPr>
        <p:spPr>
          <a:xfrm>
            <a:off x="5236717" y="1580133"/>
            <a:ext cx="2520315" cy="472440"/>
          </a:xfrm>
          <a:custGeom>
            <a:avLst/>
            <a:gdLst/>
            <a:ahLst/>
            <a:cxnLst/>
            <a:rect l="l" t="t" r="r" b="b"/>
            <a:pathLst>
              <a:path w="2520315" h="472439">
                <a:moveTo>
                  <a:pt x="2441575" y="0"/>
                </a:moveTo>
                <a:lnTo>
                  <a:pt x="67502" y="791"/>
                </a:lnTo>
                <a:lnTo>
                  <a:pt x="29349" y="17364"/>
                </a:lnTo>
                <a:lnTo>
                  <a:pt x="5172" y="50557"/>
                </a:lnTo>
                <a:lnTo>
                  <a:pt x="0" y="78739"/>
                </a:lnTo>
                <a:lnTo>
                  <a:pt x="791" y="404782"/>
                </a:lnTo>
                <a:lnTo>
                  <a:pt x="17364" y="442910"/>
                </a:lnTo>
                <a:lnTo>
                  <a:pt x="50557" y="467124"/>
                </a:lnTo>
                <a:lnTo>
                  <a:pt x="78740" y="472313"/>
                </a:lnTo>
                <a:lnTo>
                  <a:pt x="2452784" y="471518"/>
                </a:lnTo>
                <a:lnTo>
                  <a:pt x="2490912" y="454908"/>
                </a:lnTo>
                <a:lnTo>
                  <a:pt x="2515126" y="421703"/>
                </a:lnTo>
                <a:lnTo>
                  <a:pt x="2520315" y="393573"/>
                </a:lnTo>
                <a:lnTo>
                  <a:pt x="2519520" y="67502"/>
                </a:lnTo>
                <a:lnTo>
                  <a:pt x="2502910" y="29349"/>
                </a:lnTo>
                <a:lnTo>
                  <a:pt x="2469705" y="5172"/>
                </a:lnTo>
                <a:lnTo>
                  <a:pt x="2441575" y="0"/>
                </a:lnTo>
                <a:close/>
              </a:path>
            </a:pathLst>
          </a:custGeom>
          <a:solidFill>
            <a:srgbClr val="AAE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1"/>
          <p:cNvSpPr/>
          <p:nvPr/>
        </p:nvSpPr>
        <p:spPr>
          <a:xfrm>
            <a:off x="5236717" y="1580133"/>
            <a:ext cx="2520315" cy="472440"/>
          </a:xfrm>
          <a:custGeom>
            <a:avLst/>
            <a:gdLst/>
            <a:ahLst/>
            <a:cxnLst/>
            <a:rect l="l" t="t" r="r" b="b"/>
            <a:pathLst>
              <a:path w="2520315" h="472439">
                <a:moveTo>
                  <a:pt x="0" y="78739"/>
                </a:moveTo>
                <a:lnTo>
                  <a:pt x="11281" y="38044"/>
                </a:lnTo>
                <a:lnTo>
                  <a:pt x="40832" y="9675"/>
                </a:lnTo>
                <a:lnTo>
                  <a:pt x="2441575" y="0"/>
                </a:lnTo>
                <a:lnTo>
                  <a:pt x="2456078" y="1332"/>
                </a:lnTo>
                <a:lnTo>
                  <a:pt x="2493363" y="19419"/>
                </a:lnTo>
                <a:lnTo>
                  <a:pt x="2516230" y="53629"/>
                </a:lnTo>
                <a:lnTo>
                  <a:pt x="2520315" y="393573"/>
                </a:lnTo>
                <a:lnTo>
                  <a:pt x="2518977" y="408076"/>
                </a:lnTo>
                <a:lnTo>
                  <a:pt x="2500852" y="445361"/>
                </a:lnTo>
                <a:lnTo>
                  <a:pt x="2466636" y="468228"/>
                </a:lnTo>
                <a:lnTo>
                  <a:pt x="78740" y="472313"/>
                </a:lnTo>
                <a:lnTo>
                  <a:pt x="64202" y="470975"/>
                </a:lnTo>
                <a:lnTo>
                  <a:pt x="26900" y="452850"/>
                </a:lnTo>
                <a:lnTo>
                  <a:pt x="4071" y="418634"/>
                </a:lnTo>
                <a:lnTo>
                  <a:pt x="0" y="7873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2"/>
          <p:cNvSpPr/>
          <p:nvPr/>
        </p:nvSpPr>
        <p:spPr>
          <a:xfrm>
            <a:off x="5056632" y="3550030"/>
            <a:ext cx="3600450" cy="3024505"/>
          </a:xfrm>
          <a:custGeom>
            <a:avLst/>
            <a:gdLst/>
            <a:ahLst/>
            <a:cxnLst/>
            <a:rect l="l" t="t" r="r" b="b"/>
            <a:pathLst>
              <a:path w="3600450" h="3024504">
                <a:moveTo>
                  <a:pt x="0" y="3023997"/>
                </a:moveTo>
                <a:lnTo>
                  <a:pt x="3600450" y="3023997"/>
                </a:lnTo>
                <a:lnTo>
                  <a:pt x="3600450" y="0"/>
                </a:lnTo>
                <a:lnTo>
                  <a:pt x="0" y="0"/>
                </a:lnTo>
                <a:lnTo>
                  <a:pt x="0" y="3023997"/>
                </a:lnTo>
                <a:close/>
              </a:path>
            </a:pathLst>
          </a:custGeom>
          <a:ln w="25400">
            <a:solidFill>
              <a:srgbClr val="2C2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3"/>
          <p:cNvSpPr/>
          <p:nvPr/>
        </p:nvSpPr>
        <p:spPr>
          <a:xfrm>
            <a:off x="5236717" y="3313810"/>
            <a:ext cx="2520315" cy="472440"/>
          </a:xfrm>
          <a:custGeom>
            <a:avLst/>
            <a:gdLst/>
            <a:ahLst/>
            <a:cxnLst/>
            <a:rect l="l" t="t" r="r" b="b"/>
            <a:pathLst>
              <a:path w="2520315" h="472439">
                <a:moveTo>
                  <a:pt x="2441575" y="0"/>
                </a:moveTo>
                <a:lnTo>
                  <a:pt x="67502" y="794"/>
                </a:lnTo>
                <a:lnTo>
                  <a:pt x="29349" y="17404"/>
                </a:lnTo>
                <a:lnTo>
                  <a:pt x="5172" y="50609"/>
                </a:lnTo>
                <a:lnTo>
                  <a:pt x="0" y="78739"/>
                </a:lnTo>
                <a:lnTo>
                  <a:pt x="791" y="404909"/>
                </a:lnTo>
                <a:lnTo>
                  <a:pt x="17364" y="443037"/>
                </a:lnTo>
                <a:lnTo>
                  <a:pt x="50557" y="467251"/>
                </a:lnTo>
                <a:lnTo>
                  <a:pt x="78740" y="472439"/>
                </a:lnTo>
                <a:lnTo>
                  <a:pt x="2452784" y="471645"/>
                </a:lnTo>
                <a:lnTo>
                  <a:pt x="2490912" y="455035"/>
                </a:lnTo>
                <a:lnTo>
                  <a:pt x="2515126" y="421830"/>
                </a:lnTo>
                <a:lnTo>
                  <a:pt x="2520315" y="393700"/>
                </a:lnTo>
                <a:lnTo>
                  <a:pt x="2519520" y="67530"/>
                </a:lnTo>
                <a:lnTo>
                  <a:pt x="2502910" y="29402"/>
                </a:lnTo>
                <a:lnTo>
                  <a:pt x="2469705" y="5188"/>
                </a:lnTo>
                <a:lnTo>
                  <a:pt x="2441575" y="0"/>
                </a:lnTo>
                <a:close/>
              </a:path>
            </a:pathLst>
          </a:custGeom>
          <a:solidFill>
            <a:srgbClr val="2C2C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4"/>
          <p:cNvSpPr/>
          <p:nvPr/>
        </p:nvSpPr>
        <p:spPr>
          <a:xfrm>
            <a:off x="5236717" y="3313810"/>
            <a:ext cx="2520315" cy="472440"/>
          </a:xfrm>
          <a:custGeom>
            <a:avLst/>
            <a:gdLst/>
            <a:ahLst/>
            <a:cxnLst/>
            <a:rect l="l" t="t" r="r" b="b"/>
            <a:pathLst>
              <a:path w="2520315" h="472439">
                <a:moveTo>
                  <a:pt x="0" y="78739"/>
                </a:moveTo>
                <a:lnTo>
                  <a:pt x="11281" y="38100"/>
                </a:lnTo>
                <a:lnTo>
                  <a:pt x="40832" y="9701"/>
                </a:lnTo>
                <a:lnTo>
                  <a:pt x="2441575" y="0"/>
                </a:lnTo>
                <a:lnTo>
                  <a:pt x="2456078" y="1337"/>
                </a:lnTo>
                <a:lnTo>
                  <a:pt x="2493363" y="19462"/>
                </a:lnTo>
                <a:lnTo>
                  <a:pt x="2516230" y="53678"/>
                </a:lnTo>
                <a:lnTo>
                  <a:pt x="2520315" y="393700"/>
                </a:lnTo>
                <a:lnTo>
                  <a:pt x="2518977" y="408203"/>
                </a:lnTo>
                <a:lnTo>
                  <a:pt x="2500852" y="445488"/>
                </a:lnTo>
                <a:lnTo>
                  <a:pt x="2466636" y="468355"/>
                </a:lnTo>
                <a:lnTo>
                  <a:pt x="78740" y="472439"/>
                </a:lnTo>
                <a:lnTo>
                  <a:pt x="64202" y="471102"/>
                </a:lnTo>
                <a:lnTo>
                  <a:pt x="26900" y="452977"/>
                </a:lnTo>
                <a:lnTo>
                  <a:pt x="4071" y="418761"/>
                </a:lnTo>
                <a:lnTo>
                  <a:pt x="0" y="7873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5"/>
          <p:cNvSpPr txBox="1"/>
          <p:nvPr/>
        </p:nvSpPr>
        <p:spPr>
          <a:xfrm>
            <a:off x="5119115" y="1203618"/>
            <a:ext cx="3845373" cy="5357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ota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22 </a:t>
            </a:r>
            <a:r>
              <a:rPr sz="2200" dirty="0" err="1">
                <a:latin typeface="Arial"/>
                <a:cs typeface="Arial"/>
              </a:rPr>
              <a:t>nov</a:t>
            </a:r>
            <a:r>
              <a:rPr sz="2200" spc="-10" dirty="0" err="1">
                <a:latin typeface="Arial"/>
                <a:cs typeface="Arial"/>
              </a:rPr>
              <a:t>e</a:t>
            </a:r>
            <a:r>
              <a:rPr sz="2200" dirty="0" err="1">
                <a:latin typeface="Arial"/>
                <a:cs typeface="Arial"/>
              </a:rPr>
              <a:t>mbre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 smtClean="0">
                <a:latin typeface="Arial"/>
                <a:cs typeface="Arial"/>
              </a:rPr>
              <a:t>20</a:t>
            </a:r>
            <a:r>
              <a:rPr sz="2200" spc="-10" dirty="0" smtClean="0">
                <a:latin typeface="Arial"/>
                <a:cs typeface="Arial"/>
              </a:rPr>
              <a:t>1</a:t>
            </a:r>
            <a:r>
              <a:rPr sz="2200" dirty="0" smtClean="0">
                <a:latin typeface="Arial"/>
                <a:cs typeface="Arial"/>
              </a:rPr>
              <a:t>3</a:t>
            </a:r>
            <a:endParaRPr sz="2200" dirty="0">
              <a:latin typeface="Arial"/>
              <a:cs typeface="Arial"/>
            </a:endParaRPr>
          </a:p>
          <a:p>
            <a:pPr marL="266700" marR="1443990">
              <a:lnSpc>
                <a:spcPts val="1660"/>
              </a:lnSpc>
              <a:spcBef>
                <a:spcPts val="840"/>
              </a:spcBef>
            </a:pPr>
            <a:r>
              <a:rPr sz="1500" b="1" spc="-60" dirty="0" err="1" smtClean="0">
                <a:latin typeface="Arial"/>
                <a:cs typeface="Arial"/>
              </a:rPr>
              <a:t>A</a:t>
            </a:r>
            <a:r>
              <a:rPr sz="1500" b="1" dirty="0" err="1" smtClean="0">
                <a:latin typeface="Arial"/>
                <a:cs typeface="Arial"/>
              </a:rPr>
              <a:t>lunni</a:t>
            </a:r>
            <a:r>
              <a:rPr sz="1500" b="1" spc="50" dirty="0" smtClean="0">
                <a:latin typeface="Arial"/>
                <a:cs typeface="Arial"/>
              </a:rPr>
              <a:t> </a:t>
            </a:r>
            <a:r>
              <a:rPr sz="1500" b="1" spc="-10" dirty="0" smtClean="0">
                <a:latin typeface="Arial"/>
                <a:cs typeface="Arial"/>
              </a:rPr>
              <a:t>c</a:t>
            </a:r>
            <a:r>
              <a:rPr sz="1500" b="1" dirty="0" smtClean="0">
                <a:latin typeface="Arial"/>
                <a:cs typeface="Arial"/>
              </a:rPr>
              <a:t>on</a:t>
            </a:r>
            <a:r>
              <a:rPr lang="it-IT" sz="1500" b="1" dirty="0" smtClean="0">
                <a:latin typeface="Arial"/>
                <a:cs typeface="Arial"/>
              </a:rPr>
              <a:t> c</a:t>
            </a:r>
            <a:r>
              <a:rPr sz="1500" b="1" spc="-10" dirty="0" err="1" smtClean="0">
                <a:latin typeface="Arial"/>
                <a:cs typeface="Arial"/>
              </a:rPr>
              <a:t>e</a:t>
            </a:r>
            <a:r>
              <a:rPr sz="1500" b="1" dirty="0" err="1" smtClean="0">
                <a:latin typeface="Arial"/>
                <a:cs typeface="Arial"/>
              </a:rPr>
              <a:t>rtifi</a:t>
            </a:r>
            <a:r>
              <a:rPr sz="1500" b="1" spc="-15" dirty="0" err="1" smtClean="0">
                <a:latin typeface="Arial"/>
                <a:cs typeface="Arial"/>
              </a:rPr>
              <a:t>c</a:t>
            </a:r>
            <a:r>
              <a:rPr sz="1500" b="1" spc="-10" dirty="0" err="1" smtClean="0">
                <a:latin typeface="Arial"/>
                <a:cs typeface="Arial"/>
              </a:rPr>
              <a:t>a</a:t>
            </a:r>
            <a:r>
              <a:rPr sz="1500" b="1" dirty="0" err="1" smtClean="0">
                <a:latin typeface="Arial"/>
                <a:cs typeface="Arial"/>
              </a:rPr>
              <a:t>z</a:t>
            </a:r>
            <a:r>
              <a:rPr sz="1500" b="1" spc="-5" dirty="0" err="1" smtClean="0">
                <a:latin typeface="Arial"/>
                <a:cs typeface="Arial"/>
              </a:rPr>
              <a:t>i</a:t>
            </a:r>
            <a:r>
              <a:rPr sz="1500" b="1" dirty="0" err="1" smtClean="0">
                <a:latin typeface="Arial"/>
                <a:cs typeface="Arial"/>
              </a:rPr>
              <a:t>one</a:t>
            </a:r>
            <a:r>
              <a:rPr sz="1500" b="1" spc="40" dirty="0" smtClean="0">
                <a:latin typeface="Arial"/>
                <a:cs typeface="Arial"/>
              </a:rPr>
              <a:t> </a:t>
            </a:r>
            <a:r>
              <a:rPr sz="1500" b="1" dirty="0" smtClean="0">
                <a:latin typeface="Arial"/>
                <a:cs typeface="Arial"/>
              </a:rPr>
              <a:t>D</a:t>
            </a:r>
            <a:r>
              <a:rPr sz="1500" b="1" spc="-10" dirty="0" smtClean="0">
                <a:latin typeface="Arial"/>
                <a:cs typeface="Arial"/>
              </a:rPr>
              <a:t>S</a:t>
            </a:r>
            <a:r>
              <a:rPr sz="1500" b="1" dirty="0" smtClean="0">
                <a:latin typeface="Arial"/>
                <a:cs typeface="Arial"/>
              </a:rPr>
              <a:t>A</a:t>
            </a:r>
            <a:endParaRPr sz="1500" dirty="0" smtClean="0">
              <a:latin typeface="Arial"/>
              <a:cs typeface="Arial"/>
            </a:endParaRPr>
          </a:p>
          <a:p>
            <a:pPr marL="391160" indent="-17335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91795" algn="l"/>
              </a:tabLst>
            </a:pPr>
            <a:r>
              <a:rPr sz="1600" spc="5" dirty="0" err="1" smtClean="0">
                <a:latin typeface="Arial"/>
                <a:cs typeface="Arial"/>
              </a:rPr>
              <a:t>D</a:t>
            </a:r>
            <a:r>
              <a:rPr sz="1600" dirty="0" err="1" smtClean="0">
                <a:latin typeface="Arial"/>
                <a:cs typeface="Arial"/>
              </a:rPr>
              <a:t>i</a:t>
            </a:r>
            <a:r>
              <a:rPr sz="1600" spc="5" dirty="0" err="1" smtClean="0">
                <a:latin typeface="Arial"/>
                <a:cs typeface="Arial"/>
              </a:rPr>
              <a:t>s</a:t>
            </a:r>
            <a:r>
              <a:rPr sz="1600" dirty="0" err="1" smtClean="0">
                <a:latin typeface="Arial"/>
                <a:cs typeface="Arial"/>
              </a:rPr>
              <a:t>less</a:t>
            </a:r>
            <a:r>
              <a:rPr sz="1600" spc="5" dirty="0" err="1" smtClean="0">
                <a:latin typeface="Arial"/>
                <a:cs typeface="Arial"/>
              </a:rPr>
              <a:t>i</a:t>
            </a:r>
            <a:r>
              <a:rPr sz="1600" dirty="0" err="1" smtClean="0">
                <a:latin typeface="Arial"/>
                <a:cs typeface="Arial"/>
              </a:rPr>
              <a:t>a</a:t>
            </a:r>
            <a:endParaRPr sz="1600" dirty="0" smtClean="0">
              <a:latin typeface="Arial"/>
              <a:cs typeface="Arial"/>
            </a:endParaRPr>
          </a:p>
          <a:p>
            <a:pPr marL="391160" indent="-173355">
              <a:lnSpc>
                <a:spcPct val="100000"/>
              </a:lnSpc>
              <a:buFont typeface="Arial"/>
              <a:buChar char="•"/>
              <a:tabLst>
                <a:tab pos="391795" algn="l"/>
              </a:tabLst>
            </a:pPr>
            <a:r>
              <a:rPr sz="1600" spc="5" dirty="0" err="1" smtClean="0">
                <a:latin typeface="Arial"/>
                <a:cs typeface="Arial"/>
              </a:rPr>
              <a:t>D</a:t>
            </a:r>
            <a:r>
              <a:rPr sz="1600" dirty="0" err="1" smtClean="0">
                <a:latin typeface="Arial"/>
                <a:cs typeface="Arial"/>
              </a:rPr>
              <a:t>i</a:t>
            </a:r>
            <a:r>
              <a:rPr sz="1600" spc="5" dirty="0" err="1" smtClean="0">
                <a:latin typeface="Arial"/>
                <a:cs typeface="Arial"/>
              </a:rPr>
              <a:t>s</a:t>
            </a:r>
            <a:r>
              <a:rPr sz="1600" spc="-10" dirty="0" err="1" smtClean="0">
                <a:latin typeface="Arial"/>
                <a:cs typeface="Arial"/>
              </a:rPr>
              <a:t>g</a:t>
            </a:r>
            <a:r>
              <a:rPr sz="1600" spc="5" dirty="0" err="1" smtClean="0">
                <a:latin typeface="Arial"/>
                <a:cs typeface="Arial"/>
              </a:rPr>
              <a:t>r</a:t>
            </a:r>
            <a:r>
              <a:rPr sz="1600" spc="-10" dirty="0" err="1" smtClean="0">
                <a:latin typeface="Arial"/>
                <a:cs typeface="Arial"/>
              </a:rPr>
              <a:t>a</a:t>
            </a:r>
            <a:r>
              <a:rPr sz="1600" spc="10" dirty="0" err="1" smtClean="0">
                <a:latin typeface="Arial"/>
                <a:cs typeface="Arial"/>
              </a:rPr>
              <a:t>f</a:t>
            </a:r>
            <a:r>
              <a:rPr sz="1600" dirty="0" err="1" smtClean="0">
                <a:latin typeface="Arial"/>
                <a:cs typeface="Arial"/>
              </a:rPr>
              <a:t>ia</a:t>
            </a:r>
            <a:endParaRPr sz="1600" dirty="0">
              <a:latin typeface="Arial"/>
              <a:cs typeface="Arial"/>
            </a:endParaRPr>
          </a:p>
          <a:p>
            <a:pPr marL="391160" indent="-17335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91795" algn="l"/>
              </a:tabLst>
            </a:pPr>
            <a:r>
              <a:rPr sz="1600" spc="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spc="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ia</a:t>
            </a:r>
          </a:p>
          <a:p>
            <a:pPr marL="391160" indent="-17335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91795" algn="l"/>
              </a:tabLst>
            </a:pPr>
            <a:r>
              <a:rPr sz="1600" dirty="0">
                <a:latin typeface="Arial"/>
                <a:cs typeface="Arial"/>
              </a:rPr>
              <a:t>Disc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lc</a:t>
            </a:r>
            <a:r>
              <a:rPr sz="1600" spc="-10" dirty="0">
                <a:latin typeface="Arial"/>
                <a:cs typeface="Arial"/>
              </a:rPr>
              <a:t>u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5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a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150" dirty="0">
              <a:latin typeface="Times New Roman"/>
              <a:cs typeface="Times New Roman"/>
            </a:endParaRPr>
          </a:p>
          <a:p>
            <a:pPr marL="236854">
              <a:lnSpc>
                <a:spcPct val="100000"/>
              </a:lnSpc>
            </a:pP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ltre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gno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391160" indent="-173355">
              <a:lnSpc>
                <a:spcPct val="100000"/>
              </a:lnSpc>
              <a:buFont typeface="Arial"/>
              <a:buChar char="•"/>
              <a:tabLst>
                <a:tab pos="391795" algn="l"/>
              </a:tabLst>
            </a:pPr>
            <a:r>
              <a:rPr sz="1600" spc="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u</a:t>
            </a:r>
            <a:r>
              <a:rPr sz="1600" spc="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i sp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5" dirty="0">
                <a:latin typeface="Arial"/>
                <a:cs typeface="Arial"/>
              </a:rPr>
              <a:t>i</a:t>
            </a:r>
            <a:r>
              <a:rPr sz="1600" spc="10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5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i 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5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nguagg</a:t>
            </a:r>
            <a:r>
              <a:rPr sz="1600" dirty="0">
                <a:latin typeface="Arial"/>
                <a:cs typeface="Arial"/>
              </a:rPr>
              <a:t>io</a:t>
            </a:r>
          </a:p>
          <a:p>
            <a:pPr marL="391160" indent="-173355">
              <a:lnSpc>
                <a:spcPts val="1789"/>
              </a:lnSpc>
              <a:buFont typeface="Arial"/>
              <a:buChar char="•"/>
              <a:tabLst>
                <a:tab pos="391795" algn="l"/>
              </a:tabLst>
            </a:pPr>
            <a:r>
              <a:rPr sz="1600" dirty="0">
                <a:latin typeface="Arial"/>
                <a:cs typeface="Arial"/>
              </a:rPr>
              <a:t>Dis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u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5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oo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z</a:t>
            </a:r>
            <a:r>
              <a:rPr sz="1600" dirty="0">
                <a:latin typeface="Arial"/>
                <a:cs typeface="Arial"/>
              </a:rPr>
              <a:t>io</a:t>
            </a:r>
            <a:r>
              <a:rPr sz="1600" spc="-15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e</a:t>
            </a:r>
          </a:p>
          <a:p>
            <a:pPr marL="391160">
              <a:lnSpc>
                <a:spcPts val="1789"/>
              </a:lnSpc>
            </a:pPr>
            <a:r>
              <a:rPr sz="1600" spc="5" dirty="0">
                <a:latin typeface="Arial"/>
                <a:cs typeface="Arial"/>
              </a:rPr>
              <a:t>m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ia</a:t>
            </a:r>
          </a:p>
          <a:p>
            <a:pPr marL="391160" indent="-17335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91795" algn="l"/>
              </a:tabLst>
            </a:pPr>
            <a:r>
              <a:rPr sz="1600" spc="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ssia</a:t>
            </a:r>
          </a:p>
          <a:p>
            <a:pPr marL="391160" indent="-173355">
              <a:lnSpc>
                <a:spcPct val="100000"/>
              </a:lnSpc>
              <a:buFont typeface="Arial"/>
              <a:buChar char="•"/>
              <a:tabLst>
                <a:tab pos="391795" algn="l"/>
              </a:tabLst>
            </a:pPr>
            <a:r>
              <a:rPr sz="1600" spc="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u</a:t>
            </a:r>
            <a:r>
              <a:rPr sz="1600" spc="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no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ba</a:t>
            </a:r>
            <a:r>
              <a:rPr sz="1600" dirty="0">
                <a:latin typeface="Arial"/>
                <a:cs typeface="Arial"/>
              </a:rPr>
              <a:t>le</a:t>
            </a:r>
          </a:p>
          <a:p>
            <a:pPr marL="391160" indent="-173355">
              <a:lnSpc>
                <a:spcPts val="1789"/>
              </a:lnSpc>
              <a:spcBef>
                <a:spcPts val="20"/>
              </a:spcBef>
              <a:buFont typeface="Arial"/>
              <a:buChar char="•"/>
              <a:tabLst>
                <a:tab pos="391795" algn="l"/>
              </a:tabLst>
            </a:pPr>
            <a:r>
              <a:rPr sz="1600" dirty="0">
                <a:latin typeface="Arial"/>
                <a:cs typeface="Arial"/>
              </a:rPr>
              <a:t>Dis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u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5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5" dirty="0">
                <a:latin typeface="Arial"/>
                <a:cs typeface="Arial"/>
              </a:rPr>
              <a:t>tt</a:t>
            </a:r>
            <a:r>
              <a:rPr sz="1600" dirty="0">
                <a:latin typeface="Arial"/>
                <a:cs typeface="Arial"/>
              </a:rPr>
              <a:t>ro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au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ico</a:t>
            </a:r>
          </a:p>
          <a:p>
            <a:pPr marL="391160">
              <a:lnSpc>
                <a:spcPts val="1789"/>
              </a:lnSpc>
            </a:pPr>
            <a:r>
              <a:rPr sz="1600" dirty="0">
                <a:latin typeface="Arial"/>
                <a:cs typeface="Arial"/>
              </a:rPr>
              <a:t>l</a:t>
            </a:r>
            <a:r>
              <a:rPr sz="1600" spc="5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20" dirty="0">
                <a:latin typeface="Arial"/>
                <a:cs typeface="Arial"/>
              </a:rPr>
              <a:t>v</a:t>
            </a:r>
            <a:r>
              <a:rPr sz="1600" dirty="0">
                <a:latin typeface="Arial"/>
                <a:cs typeface="Arial"/>
              </a:rPr>
              <a:t>e</a:t>
            </a:r>
          </a:p>
          <a:p>
            <a:pPr marL="391160" marR="1299845" indent="-173355">
              <a:lnSpc>
                <a:spcPts val="1660"/>
              </a:lnSpc>
              <a:spcBef>
                <a:spcPts val="270"/>
              </a:spcBef>
              <a:buFont typeface="Arial"/>
              <a:buChar char="•"/>
              <a:tabLst>
                <a:tab pos="391795" algn="l"/>
              </a:tabLst>
            </a:pPr>
            <a:r>
              <a:rPr sz="1600" spc="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u</a:t>
            </a:r>
            <a:r>
              <a:rPr sz="1600" spc="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ppo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5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ti</a:t>
            </a:r>
            <a:r>
              <a:rPr sz="1600" spc="20" dirty="0">
                <a:latin typeface="Arial"/>
                <a:cs typeface="Arial"/>
              </a:rPr>
              <a:t>v</a:t>
            </a:r>
            <a:r>
              <a:rPr sz="1600" dirty="0">
                <a:latin typeface="Arial"/>
                <a:cs typeface="Arial"/>
              </a:rPr>
              <a:t>o Pro</a:t>
            </a:r>
            <a:r>
              <a:rPr sz="1600" spc="1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ca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io</a:t>
            </a:r>
          </a:p>
          <a:p>
            <a:pPr marL="391160" indent="-17335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91795" algn="l"/>
              </a:tabLst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DHD</a:t>
            </a:r>
          </a:p>
          <a:p>
            <a:pPr marL="391160" indent="-173355">
              <a:lnSpc>
                <a:spcPct val="100000"/>
              </a:lnSpc>
              <a:buFont typeface="Arial"/>
              <a:buChar char="•"/>
              <a:tabLst>
                <a:tab pos="391795" algn="l"/>
              </a:tabLst>
            </a:pPr>
            <a:r>
              <a:rPr sz="1600" dirty="0">
                <a:latin typeface="Arial"/>
                <a:cs typeface="Arial"/>
              </a:rPr>
              <a:t>FIL</a:t>
            </a:r>
          </a:p>
        </p:txBody>
      </p:sp>
      <p:sp>
        <p:nvSpPr>
          <p:cNvPr id="60" name="object 14"/>
          <p:cNvSpPr txBox="1">
            <a:spLocks noGrp="1"/>
          </p:cNvSpPr>
          <p:nvPr>
            <p:ph sz="half" idx="4294967295"/>
          </p:nvPr>
        </p:nvSpPr>
        <p:spPr>
          <a:xfrm>
            <a:off x="683568" y="1844824"/>
            <a:ext cx="3026410" cy="4416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ct val="100000"/>
              </a:lnSpc>
              <a:buNone/>
            </a:pPr>
            <a:r>
              <a:rPr sz="1500" b="1" spc="-35" dirty="0">
                <a:latin typeface="Arial" pitchFamily="34" charset="0"/>
                <a:cs typeface="Arial" pitchFamily="34" charset="0"/>
              </a:rPr>
              <a:t>A</a:t>
            </a:r>
            <a:r>
              <a:rPr sz="1500" b="1" spc="-10" dirty="0">
                <a:latin typeface="Arial" pitchFamily="34" charset="0"/>
                <a:cs typeface="Arial" pitchFamily="34" charset="0"/>
              </a:rPr>
              <a:t>l</a:t>
            </a:r>
            <a:r>
              <a:rPr sz="1500" b="1" dirty="0">
                <a:latin typeface="Arial" pitchFamily="34" charset="0"/>
                <a:cs typeface="Arial" pitchFamily="34" charset="0"/>
              </a:rPr>
              <a:t>unni</a:t>
            </a:r>
            <a:r>
              <a:rPr sz="1500" b="1" spc="15" dirty="0">
                <a:latin typeface="Arial" pitchFamily="34" charset="0"/>
                <a:cs typeface="Arial" pitchFamily="34" charset="0"/>
              </a:rPr>
              <a:t> </a:t>
            </a:r>
            <a:r>
              <a:rPr sz="1500" b="1" dirty="0">
                <a:latin typeface="Arial" pitchFamily="34" charset="0"/>
                <a:cs typeface="Arial" pitchFamily="34" charset="0"/>
              </a:rPr>
              <a:t>con</a:t>
            </a:r>
            <a:r>
              <a:rPr sz="1500" b="1" spc="-10" dirty="0">
                <a:latin typeface="Arial" pitchFamily="34" charset="0"/>
                <a:cs typeface="Arial" pitchFamily="34" charset="0"/>
              </a:rPr>
              <a:t> </a:t>
            </a:r>
            <a:r>
              <a:rPr sz="1500" b="1" dirty="0" err="1">
                <a:latin typeface="Arial" pitchFamily="34" charset="0"/>
                <a:cs typeface="Arial" pitchFamily="34" charset="0"/>
              </a:rPr>
              <a:t>d</a:t>
            </a:r>
            <a:r>
              <a:rPr sz="1500" b="1" spc="-10" dirty="0" err="1">
                <a:latin typeface="Arial" pitchFamily="34" charset="0"/>
                <a:cs typeface="Arial" pitchFamily="34" charset="0"/>
              </a:rPr>
              <a:t>i</a:t>
            </a:r>
            <a:r>
              <a:rPr sz="1500" b="1" dirty="0" err="1">
                <a:latin typeface="Arial" pitchFamily="34" charset="0"/>
                <a:cs typeface="Arial" pitchFamily="34" charset="0"/>
              </a:rPr>
              <a:t>agnosi</a:t>
            </a:r>
            <a:r>
              <a:rPr sz="1500" b="1" spc="-20" dirty="0">
                <a:latin typeface="Arial" pitchFamily="34" charset="0"/>
                <a:cs typeface="Arial" pitchFamily="34" charset="0"/>
              </a:rPr>
              <a:t> </a:t>
            </a:r>
            <a:r>
              <a:rPr sz="1500" b="1" spc="5" dirty="0" smtClean="0">
                <a:latin typeface="Arial" pitchFamily="34" charset="0"/>
                <a:cs typeface="Arial" pitchFamily="34" charset="0"/>
              </a:rPr>
              <a:t>D</a:t>
            </a:r>
            <a:r>
              <a:rPr sz="1500" b="1" dirty="0" smtClean="0">
                <a:latin typeface="Arial" pitchFamily="34" charset="0"/>
                <a:cs typeface="Arial" pitchFamily="34" charset="0"/>
              </a:rPr>
              <a:t>SA</a:t>
            </a:r>
            <a:endParaRPr lang="it-IT" sz="1500" b="1" dirty="0" smtClean="0">
              <a:latin typeface="Arial" pitchFamily="34" charset="0"/>
              <a:cs typeface="Arial" pitchFamily="34" charset="0"/>
            </a:endParaRPr>
          </a:p>
          <a:p>
            <a:pPr marL="28575">
              <a:lnSpc>
                <a:spcPct val="100000"/>
              </a:lnSpc>
              <a:buNone/>
            </a:pPr>
            <a:endParaRPr sz="800" dirty="0">
              <a:latin typeface="Arial" pitchFamily="34" charset="0"/>
              <a:cs typeface="Arial" pitchFamily="34" charset="0"/>
            </a:endParaRPr>
          </a:p>
          <a:p>
            <a:pPr marL="127000" indent="-114300">
              <a:lnSpc>
                <a:spcPct val="100000"/>
              </a:lnSpc>
              <a:buFont typeface="Arial"/>
              <a:buChar char="•"/>
              <a:tabLst>
                <a:tab pos="127000" algn="l"/>
              </a:tabLst>
            </a:pP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ess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marL="127000" indent="-114300">
              <a:lnSpc>
                <a:spcPct val="100000"/>
              </a:lnSpc>
              <a:buFont typeface="Arial"/>
              <a:buChar char="•"/>
              <a:tabLst>
                <a:tab pos="127000" algn="l"/>
              </a:tabLst>
            </a:pP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sg</a:t>
            </a:r>
            <a:r>
              <a:rPr sz="1400" b="0" spc="-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400" b="0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marL="127000" indent="-1143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27000" algn="l"/>
              </a:tabLst>
            </a:pP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rt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og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marL="127000" indent="-114300">
              <a:lnSpc>
                <a:spcPct val="100000"/>
              </a:lnSpc>
              <a:buFont typeface="Arial"/>
              <a:buChar char="•"/>
              <a:tabLst>
                <a:tab pos="127000" algn="l"/>
              </a:tabLst>
            </a:pP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sca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>
              <a:lnSpc>
                <a:spcPct val="100000"/>
              </a:lnSpc>
              <a:spcBef>
                <a:spcPts val="1"/>
              </a:spcBef>
              <a:buFont typeface="Arial"/>
              <a:buChar char="•"/>
            </a:pPr>
            <a:endParaRPr sz="800" dirty="0">
              <a:latin typeface="Arial" pitchFamily="34" charset="0"/>
              <a:cs typeface="Arial" pitchFamily="34" charset="0"/>
            </a:endParaRPr>
          </a:p>
          <a:p>
            <a:pPr marL="28575">
              <a:lnSpc>
                <a:spcPct val="100000"/>
              </a:lnSpc>
              <a:buNone/>
            </a:pPr>
            <a:r>
              <a:rPr sz="1500" b="1" spc="-35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500" b="1" spc="-1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lt</a:t>
            </a:r>
            <a:r>
              <a:rPr sz="1500" b="1" spc="-5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500" b="1" spc="5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500" b="1" spc="-1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5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agnosi</a:t>
            </a:r>
            <a:r>
              <a:rPr sz="1500" b="1" spc="-2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1" spc="5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5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</a:t>
            </a:r>
            <a:endParaRPr lang="it-IT" sz="1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">
              <a:lnSpc>
                <a:spcPct val="100000"/>
              </a:lnSpc>
              <a:buNone/>
            </a:pPr>
            <a:endParaRPr sz="600" b="1" dirty="0">
              <a:latin typeface="Arial" pitchFamily="34" charset="0"/>
              <a:cs typeface="Arial" pitchFamily="34" charset="0"/>
            </a:endParaRPr>
          </a:p>
          <a:p>
            <a:pPr marL="127000" indent="-114300">
              <a:lnSpc>
                <a:spcPct val="100000"/>
              </a:lnSpc>
              <a:buFont typeface="Arial"/>
              <a:buChar char="•"/>
              <a:tabLst>
                <a:tab pos="127000" algn="l"/>
              </a:tabLst>
            </a:pPr>
            <a:r>
              <a:rPr sz="1400" b="0" spc="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sz="1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b="0" spc="-1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400" b="0" spc="-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</a:t>
            </a:r>
            <a:r>
              <a:rPr sz="1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spec</a:t>
            </a:r>
            <a:r>
              <a:rPr sz="1400" b="0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</a:t>
            </a:r>
            <a:r>
              <a:rPr sz="1400" b="0" spc="-4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nguagg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marL="127000" indent="-114300">
              <a:lnSpc>
                <a:spcPct val="100000"/>
              </a:lnSpc>
              <a:buFont typeface="Arial"/>
              <a:buChar char="•"/>
              <a:tabLst>
                <a:tab pos="127000" algn="l"/>
              </a:tabLst>
            </a:pP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400" b="0" spc="-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1400" b="0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400" b="0" spc="-3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coord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</a:t>
            </a:r>
            <a:r>
              <a:rPr sz="1400" b="0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0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b="0" spc="-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marL="127000" indent="-1143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27000" algn="l"/>
              </a:tabLst>
            </a:pP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sz="1400" b="0" spc="-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marL="127000" indent="-114300">
              <a:lnSpc>
                <a:spcPct val="100000"/>
              </a:lnSpc>
              <a:buFont typeface="Arial"/>
              <a:buChar char="•"/>
              <a:tabLst>
                <a:tab pos="127000" algn="l"/>
              </a:tabLst>
            </a:pP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b="0" spc="-1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</a:p>
          <a:p>
            <a:pPr marL="127000" indent="-1143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27000" algn="l"/>
              </a:tabLst>
            </a:pP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400" b="0" spc="-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1400" b="0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b="0" spc="-3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ttr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b="0" spc="3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eve</a:t>
            </a:r>
          </a:p>
          <a:p>
            <a:pPr marL="127000" indent="-114300">
              <a:lnSpc>
                <a:spcPct val="100000"/>
              </a:lnSpc>
              <a:buFont typeface="Arial"/>
              <a:buChar char="•"/>
              <a:tabLst>
                <a:tab pos="127000" algn="l"/>
              </a:tabLst>
            </a:pPr>
            <a:r>
              <a:rPr sz="14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400" b="0" spc="-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0" spc="-1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ppos</a:t>
            </a:r>
            <a:r>
              <a:rPr sz="1400" b="0" spc="5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b="0" spc="-1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b="0" spc="5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</a:t>
            </a:r>
            <a:r>
              <a:rPr sz="1400" b="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1400" b="0" spc="-1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ovoca</a:t>
            </a:r>
            <a:r>
              <a:rPr sz="1400" b="0" spc="-1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b="0" spc="-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b="0" spc="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endParaRPr sz="1400" dirty="0">
              <a:latin typeface="Arial" pitchFamily="34" charset="0"/>
              <a:cs typeface="Arial" pitchFamily="34" charset="0"/>
            </a:endParaRPr>
          </a:p>
          <a:p>
            <a:pPr marL="28575">
              <a:lnSpc>
                <a:spcPct val="100000"/>
              </a:lnSpc>
              <a:buNone/>
            </a:pPr>
            <a:endParaRPr lang="it-IT" sz="800" spc="-35" dirty="0" smtClean="0">
              <a:latin typeface="Arial" pitchFamily="34" charset="0"/>
              <a:cs typeface="Arial" pitchFamily="34" charset="0"/>
            </a:endParaRPr>
          </a:p>
          <a:p>
            <a:pPr marL="28575">
              <a:lnSpc>
                <a:spcPct val="100000"/>
              </a:lnSpc>
              <a:buNone/>
            </a:pPr>
            <a:r>
              <a:rPr sz="1500" b="1" spc="-35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500" b="1" spc="-1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unni</a:t>
            </a:r>
            <a:r>
              <a:rPr sz="1500" b="1" spc="1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</a:t>
            </a:r>
            <a:r>
              <a:rPr sz="1500" b="1" spc="-7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1" spc="-3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500" b="1" spc="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DH</a:t>
            </a:r>
            <a:r>
              <a:rPr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</a:p>
          <a:p>
            <a:pPr>
              <a:lnSpc>
                <a:spcPct val="100000"/>
              </a:lnSpc>
            </a:pPr>
            <a:endParaRPr sz="2000" dirty="0">
              <a:latin typeface="Arial" pitchFamily="34" charset="0"/>
              <a:cs typeface="Arial" pitchFamily="34" charset="0"/>
            </a:endParaRPr>
          </a:p>
          <a:p>
            <a:pPr marL="28575">
              <a:lnSpc>
                <a:spcPct val="100000"/>
              </a:lnSpc>
              <a:buNone/>
            </a:pPr>
            <a:r>
              <a:rPr sz="1500" b="1" spc="-35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500" b="1" spc="-1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unni</a:t>
            </a:r>
            <a:r>
              <a:rPr sz="1500" b="1" spc="1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</a:t>
            </a:r>
            <a:r>
              <a:rPr sz="1500" b="1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500" b="1" spc="-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137"/>
                </a:moveTo>
                <a:lnTo>
                  <a:pt x="9144000" y="719137"/>
                </a:lnTo>
                <a:lnTo>
                  <a:pt x="9144000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20" y="114745"/>
            <a:ext cx="86409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it-IT" sz="32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BES </a:t>
            </a:r>
            <a:r>
              <a:rPr lang="it-IT" sz="24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 Categorie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520" y="908720"/>
            <a:ext cx="8640960" cy="5478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Alunni in categoria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DSA:</a:t>
            </a:r>
          </a:p>
          <a:p>
            <a:pPr algn="just"/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it-IT" sz="2400" dirty="0" smtClean="0"/>
              <a:t>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 170/2010</a:t>
            </a:r>
            <a:r>
              <a:rPr lang="it-IT" sz="2400" dirty="0" smtClean="0"/>
              <a:t>, a tal punto, rappresenta un punto di svolta poiché apre un diverso canale di cura educativa, </a:t>
            </a:r>
            <a:r>
              <a:rPr lang="it-IT" sz="2400" b="1" dirty="0" smtClean="0"/>
              <a:t>concretizza</a:t>
            </a:r>
            <a:r>
              <a:rPr lang="it-IT" sz="2400" dirty="0" smtClean="0"/>
              <a:t>ndo </a:t>
            </a:r>
            <a:r>
              <a:rPr lang="it-IT" sz="2400" b="1" dirty="0" smtClean="0"/>
              <a:t>i principi di Personalizzazione dei percorsi di studio enunciati nella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</a:t>
            </a:r>
            <a:r>
              <a:rPr lang="it-IT" sz="2400" b="1" dirty="0" smtClean="0"/>
              <a:t>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53/2003</a:t>
            </a:r>
            <a:r>
              <a:rPr lang="it-IT" sz="2400" dirty="0" smtClean="0"/>
              <a:t>, nella prospettiva della “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presa in carico</a:t>
            </a:r>
            <a:r>
              <a:rPr lang="it-IT" sz="2400" dirty="0" smtClean="0"/>
              <a:t>” </a:t>
            </a:r>
            <a:r>
              <a:rPr lang="it-IT" sz="2400" dirty="0" smtClean="0">
                <a:solidFill>
                  <a:srgbClr val="FF0000"/>
                </a:solidFill>
              </a:rPr>
              <a:t>dell’alunno con BES da parte di ciascun docente curricolare e di tutto il team di docenti coinvolto, non solo dall’insegnante per il sostegno</a:t>
            </a:r>
            <a:r>
              <a:rPr lang="it-IT" sz="2400" dirty="0" smtClean="0"/>
              <a:t>. 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000" dirty="0" smtClean="0">
                <a:solidFill>
                  <a:srgbClr val="0000FF"/>
                </a:solidFill>
              </a:rPr>
              <a:t>Nel caso si rilevi per un alunno/a una situazione di </a:t>
            </a:r>
            <a:r>
              <a:rPr lang="it-IT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DSA</a:t>
            </a:r>
            <a:r>
              <a:rPr lang="it-IT" sz="2000" dirty="0" smtClean="0">
                <a:solidFill>
                  <a:srgbClr val="0000FF"/>
                </a:solidFill>
              </a:rPr>
              <a:t> </a:t>
            </a:r>
            <a:r>
              <a:rPr lang="it-IT" sz="2000" i="1" dirty="0" smtClean="0">
                <a:solidFill>
                  <a:srgbClr val="0000FF"/>
                </a:solidFill>
              </a:rPr>
              <a:t>(</a:t>
            </a:r>
            <a:r>
              <a:rPr lang="it-IT" sz="2000" i="1" dirty="0" err="1" smtClean="0">
                <a:solidFill>
                  <a:srgbClr val="0000FF"/>
                </a:solidFill>
              </a:rPr>
              <a:t>pedagogico-didattica</a:t>
            </a:r>
            <a:r>
              <a:rPr lang="it-IT" sz="2000" i="1" dirty="0" smtClean="0">
                <a:solidFill>
                  <a:srgbClr val="0000FF"/>
                </a:solidFill>
              </a:rPr>
              <a:t>) </a:t>
            </a:r>
            <a:r>
              <a:rPr lang="it-IT" sz="2000" dirty="0" smtClean="0">
                <a:solidFill>
                  <a:srgbClr val="0000FF"/>
                </a:solidFill>
              </a:rPr>
              <a:t>non certificata bisogna contattare la famiglia per renderla partecipe delle eventuali difficoltà riscontrate.</a:t>
            </a:r>
          </a:p>
          <a:p>
            <a:pPr algn="just"/>
            <a:r>
              <a:rPr lang="it-IT" sz="2000" dirty="0" smtClean="0"/>
              <a:t>La famiglia si adopererà per un riscontro specialistico presso le strutture autorizzate.</a:t>
            </a:r>
          </a:p>
          <a:p>
            <a:pPr algn="just"/>
            <a:r>
              <a:rPr lang="it-IT" sz="2000" dirty="0" smtClean="0"/>
              <a:t>Immediatamente (non aspettare l’ottenimento della certificazione) </a:t>
            </a:r>
            <a:r>
              <a:rPr lang="it-IT" sz="2000" dirty="0" smtClean="0">
                <a:solidFill>
                  <a:srgbClr val="0000FF"/>
                </a:solidFill>
              </a:rPr>
              <a:t>predisporre il Piano Didattico Personalizzato, farlo firmare ad entrambi i genitori.</a:t>
            </a:r>
            <a:endParaRPr lang="it-IT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137"/>
                </a:moveTo>
                <a:lnTo>
                  <a:pt x="9144000" y="719137"/>
                </a:lnTo>
                <a:lnTo>
                  <a:pt x="9144000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20" y="114746"/>
            <a:ext cx="86409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it-IT" sz="28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BES -</a:t>
            </a:r>
            <a:r>
              <a:rPr lang="it-IT" sz="32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La Circolare n. 8 del 6 marzo 2013 - </a:t>
            </a:r>
            <a:r>
              <a:rPr lang="it-IT" sz="2400" b="1" dirty="0" smtClean="0">
                <a:solidFill>
                  <a:schemeClr val="bg1"/>
                </a:solidFill>
              </a:rPr>
              <a:t>LE CERTIFICAZIONI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520" y="908720"/>
            <a:ext cx="8640960" cy="569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it-IT" sz="2000" dirty="0" smtClean="0"/>
              <a:t>I casi di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disabilità</a:t>
            </a:r>
            <a:r>
              <a:rPr lang="it-IT" sz="2000" dirty="0" smtClean="0"/>
              <a:t> e di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DSA</a:t>
            </a:r>
            <a:r>
              <a:rPr lang="it-IT" sz="2000" dirty="0" smtClean="0"/>
              <a:t> rimangono soggetti a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obbligo di certificazione</a:t>
            </a:r>
            <a:r>
              <a:rPr lang="it-IT" sz="2000" dirty="0" smtClean="0"/>
              <a:t>; per </a:t>
            </a:r>
            <a:r>
              <a:rPr lang="it-IT" sz="2000" dirty="0" smtClean="0">
                <a:solidFill>
                  <a:srgbClr val="FF0000"/>
                </a:solidFill>
              </a:rPr>
              <a:t>altri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BES</a:t>
            </a:r>
            <a:r>
              <a:rPr lang="it-IT" sz="2000" dirty="0" smtClean="0"/>
              <a:t>, in assenza di certificazione clinica o diagnosi, il Consiglio di classe verbalizza le decisioni assunte </a:t>
            </a:r>
            <a:r>
              <a:rPr lang="it-IT" sz="2000" dirty="0" smtClean="0">
                <a:solidFill>
                  <a:srgbClr val="FF0000"/>
                </a:solidFill>
              </a:rPr>
              <a:t>sulla base di considerazioni pedagogiche e didattiche</a:t>
            </a:r>
            <a:r>
              <a:rPr lang="it-IT" sz="2000" dirty="0" smtClean="0"/>
              <a:t>.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L’ampliamento delle maglie della certificazione (v. per i DSA quando tarda la certificazione pubblica) viene raccomandato ai consigli di Classe sulla base di considerazioni psicopedagogiche e didattiche.</a:t>
            </a:r>
          </a:p>
          <a:p>
            <a:pPr algn="just"/>
            <a:endParaRPr lang="it-IT" sz="2000" dirty="0" smtClean="0">
              <a:solidFill>
                <a:srgbClr val="FF0000"/>
              </a:solidFill>
            </a:endParaRPr>
          </a:p>
          <a:p>
            <a:pPr algn="just"/>
            <a:r>
              <a:rPr lang="it-IT" sz="2000" dirty="0" smtClean="0">
                <a:solidFill>
                  <a:srgbClr val="FF0000"/>
                </a:solidFill>
              </a:rPr>
              <a:t>Viene però richiamato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gli anni terminali il 31 marzo</a:t>
            </a: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come </a:t>
            </a:r>
            <a:r>
              <a:rPr lang="it-IT" sz="2000" b="1" dirty="0" smtClean="0">
                <a:solidFill>
                  <a:srgbClr val="FF0000"/>
                </a:solidFill>
              </a:rPr>
              <a:t>data limite di presentazione della certificazione da parte delle famiglie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(v. Conferenza Stato-Regioni).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i="1" dirty="0" smtClean="0"/>
              <a:t>(</a:t>
            </a:r>
            <a:r>
              <a:rPr lang="it-IT" i="1" dirty="0" err="1" smtClean="0"/>
              <a:t>…ove</a:t>
            </a:r>
            <a:r>
              <a:rPr lang="it-IT" i="1" dirty="0" smtClean="0"/>
              <a:t> le certificazioni ufficiali non dovessero pervenire, i docenti dovranno alla fine valutare non confermando le misure compensative e </a:t>
            </a:r>
            <a:r>
              <a:rPr lang="it-IT" i="1" dirty="0" err="1" smtClean="0"/>
              <a:t>dispensative</a:t>
            </a:r>
            <a:r>
              <a:rPr lang="it-IT" i="1" dirty="0" smtClean="0"/>
              <a:t> importanti che avevano anticipato. Ciò ovviamente per evitare “contenzioso” in presenza di uno di tali alunni promossi da parte di compagni bocciati con analoghi problemi di profitto).</a:t>
            </a:r>
          </a:p>
          <a:p>
            <a:pPr algn="just"/>
            <a:endParaRPr lang="it-IT" i="1" dirty="0" smtClean="0"/>
          </a:p>
          <a:p>
            <a:pPr algn="just"/>
            <a:r>
              <a:rPr lang="it-IT" sz="2000" dirty="0" smtClean="0"/>
              <a:t>La diagnosi </a:t>
            </a:r>
            <a:r>
              <a:rPr lang="it-IT" sz="2000" i="1" dirty="0" smtClean="0"/>
              <a:t>(certificazione) </a:t>
            </a:r>
            <a:r>
              <a:rPr lang="it-IT" sz="2000" dirty="0" smtClean="0"/>
              <a:t>deve essere datata e prevedere una scadenza, altrimenti </a:t>
            </a:r>
            <a:r>
              <a:rPr lang="it-IT" sz="2000" b="1" dirty="0" smtClean="0">
                <a:solidFill>
                  <a:srgbClr val="FF0000"/>
                </a:solidFill>
              </a:rPr>
              <a:t>permane valida per tutto il percorso scolastico dell’alunno.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137"/>
                </a:moveTo>
                <a:lnTo>
                  <a:pt x="9144000" y="719137"/>
                </a:lnTo>
                <a:lnTo>
                  <a:pt x="9144000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20" y="145524"/>
            <a:ext cx="86409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it-IT" sz="28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BES </a:t>
            </a:r>
            <a:r>
              <a:rPr lang="it-IT" sz="24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– </a:t>
            </a:r>
            <a:r>
              <a:rPr lang="it-IT" sz="2400" dirty="0" smtClean="0">
                <a:solidFill>
                  <a:schemeClr val="bg1"/>
                </a:solidFill>
              </a:rPr>
              <a:t>Nota sulle Certificazioni e Diagnosi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251520" y="764704"/>
            <a:ext cx="8640960" cy="5909310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65430" marR="128905" algn="just">
              <a:lnSpc>
                <a:spcPct val="150000"/>
              </a:lnSpc>
            </a:pPr>
            <a:r>
              <a:rPr lang="it-IT" dirty="0" smtClean="0">
                <a:cs typeface="Arial"/>
              </a:rPr>
              <a:t>S</a:t>
            </a:r>
            <a:r>
              <a:rPr dirty="0" err="1" smtClean="0">
                <a:cs typeface="Arial"/>
              </a:rPr>
              <a:t>i</a:t>
            </a:r>
            <a:r>
              <a:rPr spc="-5" dirty="0" smtClean="0">
                <a:cs typeface="Arial"/>
              </a:rPr>
              <a:t> </a:t>
            </a:r>
            <a:r>
              <a:rPr spc="-10" dirty="0">
                <a:cs typeface="Arial"/>
              </a:rPr>
              <a:t>r</a:t>
            </a:r>
            <a:r>
              <a:rPr spc="5" dirty="0">
                <a:cs typeface="Arial"/>
              </a:rPr>
              <a:t>i</a:t>
            </a:r>
            <a:r>
              <a:rPr spc="-10" dirty="0">
                <a:cs typeface="Arial"/>
              </a:rPr>
              <a:t>t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ene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u</a:t>
            </a:r>
            <a:r>
              <a:rPr spc="-10" dirty="0">
                <a:cs typeface="Arial"/>
              </a:rPr>
              <a:t>t</a:t>
            </a:r>
            <a:r>
              <a:rPr spc="5" dirty="0">
                <a:cs typeface="Arial"/>
              </a:rPr>
              <a:t>il</a:t>
            </a:r>
            <a:r>
              <a:rPr dirty="0">
                <a:cs typeface="Arial"/>
              </a:rPr>
              <a:t>e</a:t>
            </a:r>
            <a:r>
              <a:rPr spc="-10" dirty="0">
                <a:cs typeface="Arial"/>
              </a:rPr>
              <a:t> </a:t>
            </a:r>
            <a:r>
              <a:rPr spc="5" dirty="0">
                <a:cs typeface="Arial"/>
              </a:rPr>
              <a:t>f</a:t>
            </a:r>
            <a:r>
              <a:rPr dirty="0">
                <a:cs typeface="Arial"/>
              </a:rPr>
              <a:t>o</a:t>
            </a:r>
            <a:r>
              <a:rPr spc="-5" dirty="0">
                <a:cs typeface="Arial"/>
              </a:rPr>
              <a:t>r</a:t>
            </a:r>
            <a:r>
              <a:rPr dirty="0">
                <a:cs typeface="Arial"/>
              </a:rPr>
              <a:t>n</a:t>
            </a:r>
            <a:r>
              <a:rPr spc="5" dirty="0">
                <a:cs typeface="Arial"/>
              </a:rPr>
              <a:t>i</a:t>
            </a:r>
            <a:r>
              <a:rPr spc="-10" dirty="0">
                <a:cs typeface="Arial"/>
              </a:rPr>
              <a:t>r</a:t>
            </a:r>
            <a:r>
              <a:rPr dirty="0">
                <a:cs typeface="Arial"/>
              </a:rPr>
              <a:t>e</a:t>
            </a:r>
            <a:r>
              <a:rPr spc="-50" dirty="0">
                <a:cs typeface="Arial"/>
              </a:rPr>
              <a:t> </a:t>
            </a:r>
            <a:r>
              <a:rPr dirty="0">
                <a:cs typeface="Arial"/>
              </a:rPr>
              <a:t>una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p</a:t>
            </a:r>
            <a:r>
              <a:rPr spc="-5" dirty="0">
                <a:cs typeface="Arial"/>
              </a:rPr>
              <a:t>r</a:t>
            </a:r>
            <a:r>
              <a:rPr dirty="0">
                <a:cs typeface="Arial"/>
              </a:rPr>
              <a:t>ec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saz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one</a:t>
            </a:r>
            <a:r>
              <a:rPr spc="-50" dirty="0">
                <a:cs typeface="Arial"/>
              </a:rPr>
              <a:t> </a:t>
            </a:r>
            <a:r>
              <a:rPr dirty="0">
                <a:cs typeface="Arial"/>
              </a:rPr>
              <a:t>di ca</a:t>
            </a:r>
            <a:r>
              <a:rPr spc="-5" dirty="0">
                <a:cs typeface="Arial"/>
              </a:rPr>
              <a:t>r</a:t>
            </a:r>
            <a:r>
              <a:rPr dirty="0">
                <a:cs typeface="Arial"/>
              </a:rPr>
              <a:t>a</a:t>
            </a:r>
            <a:r>
              <a:rPr spc="-10" dirty="0">
                <a:cs typeface="Arial"/>
              </a:rPr>
              <a:t>tt</a:t>
            </a:r>
            <a:r>
              <a:rPr dirty="0">
                <a:cs typeface="Arial"/>
              </a:rPr>
              <a:t>e</a:t>
            </a:r>
            <a:r>
              <a:rPr spc="-5" dirty="0">
                <a:cs typeface="Arial"/>
              </a:rPr>
              <a:t>r</a:t>
            </a:r>
            <a:r>
              <a:rPr dirty="0">
                <a:cs typeface="Arial"/>
              </a:rPr>
              <a:t>e</a:t>
            </a:r>
            <a:r>
              <a:rPr spc="-10" dirty="0">
                <a:cs typeface="Arial"/>
              </a:rPr>
              <a:t> t</a:t>
            </a:r>
            <a:r>
              <a:rPr dirty="0">
                <a:cs typeface="Arial"/>
              </a:rPr>
              <a:t>e</a:t>
            </a:r>
            <a:r>
              <a:rPr spc="-5" dirty="0">
                <a:cs typeface="Arial"/>
              </a:rPr>
              <a:t>r</a:t>
            </a:r>
            <a:r>
              <a:rPr spc="10" dirty="0">
                <a:cs typeface="Arial"/>
              </a:rPr>
              <a:t>m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no</a:t>
            </a:r>
            <a:r>
              <a:rPr spc="10" dirty="0">
                <a:cs typeface="Arial"/>
              </a:rPr>
              <a:t>l</a:t>
            </a:r>
            <a:r>
              <a:rPr dirty="0">
                <a:cs typeface="Arial"/>
              </a:rPr>
              <a:t>og</a:t>
            </a:r>
            <a:r>
              <a:rPr spc="10" dirty="0">
                <a:cs typeface="Arial"/>
              </a:rPr>
              <a:t>i</a:t>
            </a:r>
            <a:r>
              <a:rPr dirty="0">
                <a:cs typeface="Arial"/>
              </a:rPr>
              <a:t>co.</a:t>
            </a:r>
            <a:r>
              <a:rPr spc="-60" dirty="0">
                <a:cs typeface="Arial"/>
              </a:rPr>
              <a:t> </a:t>
            </a:r>
            <a:r>
              <a:rPr dirty="0">
                <a:cs typeface="Arial"/>
              </a:rPr>
              <a:t>Per</a:t>
            </a:r>
            <a:r>
              <a:rPr spc="-15" dirty="0">
                <a:cs typeface="Arial"/>
              </a:rPr>
              <a:t> </a:t>
            </a:r>
            <a:r>
              <a:rPr spc="-10" dirty="0">
                <a:cs typeface="Arial"/>
              </a:rPr>
              <a:t>“</a:t>
            </a:r>
            <a:r>
              <a:rPr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ce</a:t>
            </a:r>
            <a:r>
              <a:rPr sz="20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</a:t>
            </a:r>
            <a:r>
              <a:rPr sz="2000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sz="2000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ifi</a:t>
            </a:r>
            <a:r>
              <a:rPr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caz</a:t>
            </a:r>
            <a:r>
              <a:rPr sz="2000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one</a:t>
            </a:r>
            <a:r>
              <a:rPr dirty="0">
                <a:cs typeface="Arial"/>
              </a:rPr>
              <a:t>”</a:t>
            </a:r>
            <a:r>
              <a:rPr spc="-55" dirty="0">
                <a:cs typeface="Arial"/>
              </a:rPr>
              <a:t> </a:t>
            </a:r>
            <a:r>
              <a:rPr dirty="0">
                <a:cs typeface="Arial"/>
              </a:rPr>
              <a:t>si 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n</a:t>
            </a:r>
            <a:r>
              <a:rPr spc="-10" dirty="0">
                <a:cs typeface="Arial"/>
              </a:rPr>
              <a:t>t</a:t>
            </a:r>
            <a:r>
              <a:rPr dirty="0">
                <a:cs typeface="Arial"/>
              </a:rPr>
              <a:t>ende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un</a:t>
            </a:r>
            <a:r>
              <a:rPr spc="-10" dirty="0"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cs typeface="Arial"/>
              </a:rPr>
              <a:t>docu</a:t>
            </a:r>
            <a:r>
              <a:rPr spc="5" dirty="0">
                <a:solidFill>
                  <a:srgbClr val="FF0000"/>
                </a:solidFill>
                <a:cs typeface="Arial"/>
              </a:rPr>
              <a:t>m</a:t>
            </a:r>
            <a:r>
              <a:rPr dirty="0">
                <a:solidFill>
                  <a:srgbClr val="FF0000"/>
                </a:solidFill>
                <a:cs typeface="Arial"/>
              </a:rPr>
              <a:t>en</a:t>
            </a:r>
            <a:r>
              <a:rPr spc="-10" dirty="0">
                <a:solidFill>
                  <a:srgbClr val="FF0000"/>
                </a:solidFill>
                <a:cs typeface="Arial"/>
              </a:rPr>
              <a:t>t</a:t>
            </a:r>
            <a:r>
              <a:rPr dirty="0">
                <a:solidFill>
                  <a:srgbClr val="FF0000"/>
                </a:solidFill>
                <a:cs typeface="Arial"/>
              </a:rPr>
              <a:t>o,</a:t>
            </a:r>
            <a:r>
              <a:rPr spc="-40" dirty="0">
                <a:solidFill>
                  <a:srgbClr val="FF0000"/>
                </a:solidFill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cs typeface="Arial"/>
              </a:rPr>
              <a:t>con</a:t>
            </a:r>
            <a:r>
              <a:rPr spc="-15" dirty="0">
                <a:solidFill>
                  <a:srgbClr val="FF0000"/>
                </a:solidFill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cs typeface="Arial"/>
              </a:rPr>
              <a:t>va</a:t>
            </a:r>
            <a:r>
              <a:rPr spc="5" dirty="0">
                <a:solidFill>
                  <a:srgbClr val="FF0000"/>
                </a:solidFill>
                <a:cs typeface="Arial"/>
              </a:rPr>
              <a:t>l</a:t>
            </a:r>
            <a:r>
              <a:rPr dirty="0">
                <a:solidFill>
                  <a:srgbClr val="FF0000"/>
                </a:solidFill>
                <a:cs typeface="Arial"/>
              </a:rPr>
              <a:t>o</a:t>
            </a:r>
            <a:r>
              <a:rPr spc="-10" dirty="0">
                <a:solidFill>
                  <a:srgbClr val="FF0000"/>
                </a:solidFill>
                <a:cs typeface="Arial"/>
              </a:rPr>
              <a:t>r</a:t>
            </a:r>
            <a:r>
              <a:rPr dirty="0">
                <a:solidFill>
                  <a:srgbClr val="FF0000"/>
                </a:solidFill>
                <a:cs typeface="Arial"/>
              </a:rPr>
              <a:t>e</a:t>
            </a:r>
            <a:r>
              <a:rPr spc="-30" dirty="0">
                <a:solidFill>
                  <a:srgbClr val="FF0000"/>
                </a:solidFill>
                <a:cs typeface="Arial"/>
              </a:rPr>
              <a:t> </a:t>
            </a:r>
            <a:r>
              <a:rPr spc="5" dirty="0">
                <a:solidFill>
                  <a:srgbClr val="FF0000"/>
                </a:solidFill>
                <a:cs typeface="Arial"/>
              </a:rPr>
              <a:t>l</a:t>
            </a:r>
            <a:r>
              <a:rPr dirty="0">
                <a:solidFill>
                  <a:srgbClr val="FF0000"/>
                </a:solidFill>
                <a:cs typeface="Arial"/>
              </a:rPr>
              <a:t>ega</a:t>
            </a:r>
            <a:r>
              <a:rPr spc="5" dirty="0">
                <a:solidFill>
                  <a:srgbClr val="FF0000"/>
                </a:solidFill>
                <a:cs typeface="Arial"/>
              </a:rPr>
              <a:t>l</a:t>
            </a:r>
            <a:r>
              <a:rPr dirty="0">
                <a:solidFill>
                  <a:srgbClr val="FF0000"/>
                </a:solidFill>
                <a:cs typeface="Arial"/>
              </a:rPr>
              <a:t>e</a:t>
            </a:r>
            <a:r>
              <a:rPr dirty="0">
                <a:cs typeface="Arial"/>
              </a:rPr>
              <a:t>,</a:t>
            </a:r>
            <a:r>
              <a:rPr spc="-40" dirty="0">
                <a:cs typeface="Arial"/>
              </a:rPr>
              <a:t> </a:t>
            </a:r>
            <a:r>
              <a:rPr dirty="0">
                <a:cs typeface="Arial"/>
              </a:rPr>
              <a:t>che</a:t>
            </a:r>
            <a:r>
              <a:rPr spc="-15" dirty="0">
                <a:cs typeface="Arial"/>
              </a:rPr>
              <a:t> </a:t>
            </a:r>
            <a:r>
              <a:rPr dirty="0">
                <a:cs typeface="Arial"/>
              </a:rPr>
              <a:t>a</a:t>
            </a:r>
            <a:r>
              <a:rPr spc="-10" dirty="0">
                <a:cs typeface="Arial"/>
              </a:rPr>
              <a:t>tt</a:t>
            </a:r>
            <a:r>
              <a:rPr dirty="0">
                <a:cs typeface="Arial"/>
              </a:rPr>
              <a:t>es</a:t>
            </a:r>
            <a:r>
              <a:rPr spc="-15" dirty="0">
                <a:cs typeface="Arial"/>
              </a:rPr>
              <a:t>t</a:t>
            </a:r>
            <a:r>
              <a:rPr dirty="0">
                <a:cs typeface="Arial"/>
              </a:rPr>
              <a:t>a</a:t>
            </a:r>
            <a:r>
              <a:rPr spc="5" dirty="0">
                <a:cs typeface="Arial"/>
              </a:rPr>
              <a:t> i</a:t>
            </a:r>
            <a:r>
              <a:rPr dirty="0">
                <a:cs typeface="Arial"/>
              </a:rPr>
              <a:t>l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d</a:t>
            </a:r>
            <a:r>
              <a:rPr spc="5" dirty="0">
                <a:cs typeface="Arial"/>
              </a:rPr>
              <a:t>i</a:t>
            </a:r>
            <a:r>
              <a:rPr spc="-10" dirty="0">
                <a:cs typeface="Arial"/>
              </a:rPr>
              <a:t>r</a:t>
            </a:r>
            <a:r>
              <a:rPr spc="5" dirty="0">
                <a:cs typeface="Arial"/>
              </a:rPr>
              <a:t>i</a:t>
            </a:r>
            <a:r>
              <a:rPr spc="-10" dirty="0">
                <a:cs typeface="Arial"/>
              </a:rPr>
              <a:t>tt</a:t>
            </a:r>
            <a:r>
              <a:rPr dirty="0">
                <a:cs typeface="Arial"/>
              </a:rPr>
              <a:t>o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de</a:t>
            </a:r>
            <a:r>
              <a:rPr spc="5" dirty="0">
                <a:cs typeface="Arial"/>
              </a:rPr>
              <a:t>ll’i</a:t>
            </a:r>
            <a:r>
              <a:rPr dirty="0">
                <a:cs typeface="Arial"/>
              </a:rPr>
              <a:t>n</a:t>
            </a:r>
            <a:r>
              <a:rPr spc="-10" dirty="0">
                <a:cs typeface="Arial"/>
              </a:rPr>
              <a:t>t</a:t>
            </a:r>
            <a:r>
              <a:rPr dirty="0">
                <a:cs typeface="Arial"/>
              </a:rPr>
              <a:t>e</a:t>
            </a:r>
            <a:r>
              <a:rPr spc="-10" dirty="0">
                <a:cs typeface="Arial"/>
              </a:rPr>
              <a:t>r</a:t>
            </a:r>
            <a:r>
              <a:rPr dirty="0">
                <a:cs typeface="Arial"/>
              </a:rPr>
              <a:t>essa</a:t>
            </a:r>
            <a:r>
              <a:rPr spc="-15" dirty="0">
                <a:cs typeface="Arial"/>
              </a:rPr>
              <a:t>t</a:t>
            </a:r>
            <a:r>
              <a:rPr dirty="0">
                <a:cs typeface="Arial"/>
              </a:rPr>
              <a:t>o</a:t>
            </a:r>
            <a:r>
              <a:rPr spc="-50" dirty="0">
                <a:cs typeface="Arial"/>
              </a:rPr>
              <a:t> </a:t>
            </a:r>
            <a:r>
              <a:rPr dirty="0">
                <a:cs typeface="Arial"/>
              </a:rPr>
              <a:t>ad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avva</a:t>
            </a:r>
            <a:r>
              <a:rPr spc="5" dirty="0">
                <a:cs typeface="Arial"/>
              </a:rPr>
              <a:t>l</a:t>
            </a:r>
            <a:r>
              <a:rPr dirty="0">
                <a:cs typeface="Arial"/>
              </a:rPr>
              <a:t>e</a:t>
            </a:r>
            <a:r>
              <a:rPr spc="-10" dirty="0">
                <a:cs typeface="Arial"/>
              </a:rPr>
              <a:t>r</a:t>
            </a:r>
            <a:r>
              <a:rPr dirty="0">
                <a:cs typeface="Arial"/>
              </a:rPr>
              <a:t>si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de</a:t>
            </a:r>
            <a:r>
              <a:rPr spc="5" dirty="0">
                <a:cs typeface="Arial"/>
              </a:rPr>
              <a:t>ll</a:t>
            </a:r>
            <a:r>
              <a:rPr dirty="0">
                <a:cs typeface="Arial"/>
              </a:rPr>
              <a:t>e</a:t>
            </a:r>
            <a:r>
              <a:rPr spc="-30" dirty="0">
                <a:cs typeface="Arial"/>
              </a:rPr>
              <a:t> </a:t>
            </a:r>
            <a:r>
              <a:rPr spc="5" dirty="0">
                <a:cs typeface="Arial"/>
              </a:rPr>
              <a:t>mi</a:t>
            </a:r>
            <a:r>
              <a:rPr dirty="0">
                <a:cs typeface="Arial"/>
              </a:rPr>
              <a:t>su</a:t>
            </a:r>
            <a:r>
              <a:rPr spc="-10" dirty="0">
                <a:cs typeface="Arial"/>
              </a:rPr>
              <a:t>r</a:t>
            </a:r>
            <a:r>
              <a:rPr dirty="0">
                <a:cs typeface="Arial"/>
              </a:rPr>
              <a:t>e p</a:t>
            </a:r>
            <a:r>
              <a:rPr spc="-5" dirty="0">
                <a:cs typeface="Arial"/>
              </a:rPr>
              <a:t>r</a:t>
            </a:r>
            <a:r>
              <a:rPr dirty="0">
                <a:cs typeface="Arial"/>
              </a:rPr>
              <a:t>ev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s</a:t>
            </a:r>
            <a:r>
              <a:rPr spc="-10" dirty="0">
                <a:cs typeface="Arial"/>
              </a:rPr>
              <a:t>t</a:t>
            </a:r>
            <a:r>
              <a:rPr dirty="0">
                <a:cs typeface="Arial"/>
              </a:rPr>
              <a:t>e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da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p</a:t>
            </a:r>
            <a:r>
              <a:rPr spc="-5" dirty="0">
                <a:cs typeface="Arial"/>
              </a:rPr>
              <a:t>r</a:t>
            </a:r>
            <a:r>
              <a:rPr dirty="0">
                <a:cs typeface="Arial"/>
              </a:rPr>
              <a:t>ec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se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d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spos</a:t>
            </a:r>
            <a:r>
              <a:rPr spc="10" dirty="0">
                <a:cs typeface="Arial"/>
              </a:rPr>
              <a:t>i</a:t>
            </a:r>
            <a:r>
              <a:rPr dirty="0">
                <a:cs typeface="Arial"/>
              </a:rPr>
              <a:t>z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oni</a:t>
            </a:r>
            <a:r>
              <a:rPr spc="-40" dirty="0">
                <a:cs typeface="Arial"/>
              </a:rPr>
              <a:t> </a:t>
            </a:r>
            <a:r>
              <a:rPr dirty="0">
                <a:cs typeface="Arial"/>
              </a:rPr>
              <a:t>di</a:t>
            </a:r>
            <a:r>
              <a:rPr spc="-20" dirty="0">
                <a:cs typeface="Arial"/>
              </a:rPr>
              <a:t> </a:t>
            </a:r>
            <a:r>
              <a:rPr spc="5" dirty="0">
                <a:cs typeface="Arial"/>
              </a:rPr>
              <a:t>l</a:t>
            </a:r>
            <a:r>
              <a:rPr dirty="0">
                <a:cs typeface="Arial"/>
              </a:rPr>
              <a:t>egge</a:t>
            </a:r>
            <a:r>
              <a:rPr spc="-15" dirty="0">
                <a:cs typeface="Arial"/>
              </a:rPr>
              <a:t> </a:t>
            </a:r>
            <a:r>
              <a:rPr dirty="0">
                <a:cs typeface="Arial"/>
              </a:rPr>
              <a:t>–</a:t>
            </a:r>
            <a:r>
              <a:rPr spc="10" dirty="0">
                <a:cs typeface="Arial"/>
              </a:rPr>
              <a:t> </a:t>
            </a:r>
            <a:r>
              <a:rPr dirty="0">
                <a:cs typeface="Arial"/>
              </a:rPr>
              <a:t>nei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casi che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qui</a:t>
            </a:r>
            <a:r>
              <a:rPr spc="-20" dirty="0">
                <a:cs typeface="Arial"/>
              </a:rPr>
              <a:t> 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n</a:t>
            </a:r>
            <a:r>
              <a:rPr spc="-10" dirty="0">
                <a:cs typeface="Arial"/>
              </a:rPr>
              <a:t>t</a:t>
            </a:r>
            <a:r>
              <a:rPr dirty="0">
                <a:cs typeface="Arial"/>
              </a:rPr>
              <a:t>e</a:t>
            </a:r>
            <a:r>
              <a:rPr spc="-5" dirty="0">
                <a:cs typeface="Arial"/>
              </a:rPr>
              <a:t>r</a:t>
            </a:r>
            <a:r>
              <a:rPr dirty="0">
                <a:cs typeface="Arial"/>
              </a:rPr>
              <a:t>essano: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da</a:t>
            </a:r>
            <a:r>
              <a:rPr spc="10" dirty="0">
                <a:cs typeface="Arial"/>
              </a:rPr>
              <a:t>l</a:t>
            </a:r>
            <a:r>
              <a:rPr spc="5" dirty="0">
                <a:cs typeface="Arial"/>
              </a:rPr>
              <a:t>l</a:t>
            </a:r>
            <a:r>
              <a:rPr dirty="0">
                <a:cs typeface="Arial"/>
              </a:rPr>
              <a:t>a</a:t>
            </a:r>
            <a:r>
              <a:rPr spc="-50" dirty="0">
                <a:cs typeface="Arial"/>
              </a:rPr>
              <a:t> </a:t>
            </a:r>
            <a:r>
              <a:rPr dirty="0">
                <a:cs typeface="Arial"/>
              </a:rPr>
              <a:t>Legge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104</a:t>
            </a:r>
            <a:r>
              <a:rPr spc="-10" dirty="0">
                <a:cs typeface="Arial"/>
              </a:rPr>
              <a:t>/</a:t>
            </a:r>
            <a:r>
              <a:rPr dirty="0">
                <a:cs typeface="Arial"/>
              </a:rPr>
              <a:t>92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o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da</a:t>
            </a:r>
            <a:r>
              <a:rPr spc="10" dirty="0">
                <a:cs typeface="Arial"/>
              </a:rPr>
              <a:t>l</a:t>
            </a:r>
            <a:r>
              <a:rPr spc="5" dirty="0">
                <a:cs typeface="Arial"/>
              </a:rPr>
              <a:t>l</a:t>
            </a:r>
            <a:r>
              <a:rPr dirty="0">
                <a:cs typeface="Arial"/>
              </a:rPr>
              <a:t>a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Legge 170</a:t>
            </a:r>
            <a:r>
              <a:rPr spc="-10" dirty="0">
                <a:cs typeface="Arial"/>
              </a:rPr>
              <a:t>/</a:t>
            </a:r>
            <a:r>
              <a:rPr dirty="0">
                <a:cs typeface="Arial"/>
              </a:rPr>
              <a:t>2010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- </a:t>
            </a:r>
            <a:r>
              <a:rPr spc="5" dirty="0">
                <a:cs typeface="Arial"/>
              </a:rPr>
              <a:t>l</a:t>
            </a:r>
            <a:r>
              <a:rPr dirty="0">
                <a:cs typeface="Arial"/>
              </a:rPr>
              <a:t>e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cui p</a:t>
            </a:r>
            <a:r>
              <a:rPr spc="-5" dirty="0">
                <a:cs typeface="Arial"/>
              </a:rPr>
              <a:t>r</a:t>
            </a:r>
            <a:r>
              <a:rPr dirty="0">
                <a:cs typeface="Arial"/>
              </a:rPr>
              <a:t>ocedu</a:t>
            </a:r>
            <a:r>
              <a:rPr spc="-5" dirty="0">
                <a:cs typeface="Arial"/>
              </a:rPr>
              <a:t>r</a:t>
            </a:r>
            <a:r>
              <a:rPr dirty="0">
                <a:cs typeface="Arial"/>
              </a:rPr>
              <a:t>e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di </a:t>
            </a:r>
            <a:r>
              <a:rPr spc="-10" dirty="0">
                <a:cs typeface="Arial"/>
              </a:rPr>
              <a:t>r</a:t>
            </a:r>
            <a:r>
              <a:rPr spc="5" dirty="0">
                <a:cs typeface="Arial"/>
              </a:rPr>
              <a:t>il</a:t>
            </a:r>
            <a:r>
              <a:rPr dirty="0">
                <a:cs typeface="Arial"/>
              </a:rPr>
              <a:t>asc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o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ed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i</a:t>
            </a:r>
            <a:r>
              <a:rPr spc="-5" dirty="0">
                <a:cs typeface="Arial"/>
              </a:rPr>
              <a:t> </a:t>
            </a:r>
            <a:r>
              <a:rPr dirty="0">
                <a:cs typeface="Arial"/>
              </a:rPr>
              <a:t>conseguen</a:t>
            </a:r>
            <a:r>
              <a:rPr spc="-10" dirty="0">
                <a:cs typeface="Arial"/>
              </a:rPr>
              <a:t>t</a:t>
            </a:r>
            <a:r>
              <a:rPr dirty="0">
                <a:cs typeface="Arial"/>
              </a:rPr>
              <a:t>i</a:t>
            </a:r>
            <a:r>
              <a:rPr spc="-45" dirty="0">
                <a:cs typeface="Arial"/>
              </a:rPr>
              <a:t> </a:t>
            </a:r>
            <a:r>
              <a:rPr dirty="0">
                <a:cs typeface="Arial"/>
              </a:rPr>
              <a:t>d</a:t>
            </a:r>
            <a:r>
              <a:rPr spc="5" dirty="0">
                <a:cs typeface="Arial"/>
              </a:rPr>
              <a:t>i</a:t>
            </a:r>
            <a:r>
              <a:rPr spc="-10" dirty="0">
                <a:cs typeface="Arial"/>
              </a:rPr>
              <a:t>r</a:t>
            </a:r>
            <a:r>
              <a:rPr spc="5" dirty="0">
                <a:cs typeface="Arial"/>
              </a:rPr>
              <a:t>i</a:t>
            </a:r>
            <a:r>
              <a:rPr spc="-10" dirty="0">
                <a:cs typeface="Arial"/>
              </a:rPr>
              <a:t>tt</a:t>
            </a:r>
            <a:r>
              <a:rPr dirty="0">
                <a:cs typeface="Arial"/>
              </a:rPr>
              <a:t>i</a:t>
            </a:r>
            <a:r>
              <a:rPr spc="-5" dirty="0">
                <a:cs typeface="Arial"/>
              </a:rPr>
              <a:t> </a:t>
            </a:r>
            <a:r>
              <a:rPr dirty="0">
                <a:cs typeface="Arial"/>
              </a:rPr>
              <a:t>che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ne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derivano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sono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d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sc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p</a:t>
            </a:r>
            <a:r>
              <a:rPr spc="5" dirty="0">
                <a:cs typeface="Arial"/>
              </a:rPr>
              <a:t>li</a:t>
            </a:r>
            <a:r>
              <a:rPr dirty="0">
                <a:cs typeface="Arial"/>
              </a:rPr>
              <a:t>na</a:t>
            </a:r>
            <a:r>
              <a:rPr spc="-10" dirty="0">
                <a:cs typeface="Arial"/>
              </a:rPr>
              <a:t>t</a:t>
            </a:r>
            <a:r>
              <a:rPr dirty="0">
                <a:cs typeface="Arial"/>
              </a:rPr>
              <a:t>i</a:t>
            </a:r>
            <a:r>
              <a:rPr spc="-45" dirty="0">
                <a:cs typeface="Arial"/>
              </a:rPr>
              <a:t> </a:t>
            </a:r>
            <a:r>
              <a:rPr dirty="0">
                <a:cs typeface="Arial"/>
              </a:rPr>
              <a:t>da</a:t>
            </a:r>
            <a:r>
              <a:rPr spc="10" dirty="0">
                <a:cs typeface="Arial"/>
              </a:rPr>
              <a:t>l</a:t>
            </a:r>
            <a:r>
              <a:rPr spc="5" dirty="0">
                <a:cs typeface="Arial"/>
              </a:rPr>
              <a:t>l</a:t>
            </a:r>
            <a:r>
              <a:rPr dirty="0">
                <a:cs typeface="Arial"/>
              </a:rPr>
              <a:t>e sudde</a:t>
            </a:r>
            <a:r>
              <a:rPr spc="-10" dirty="0">
                <a:cs typeface="Arial"/>
              </a:rPr>
              <a:t>tt</a:t>
            </a:r>
            <a:r>
              <a:rPr dirty="0">
                <a:cs typeface="Arial"/>
              </a:rPr>
              <a:t>e</a:t>
            </a:r>
            <a:r>
              <a:rPr spc="-10" dirty="0">
                <a:cs typeface="Arial"/>
              </a:rPr>
              <a:t> </a:t>
            </a:r>
            <a:r>
              <a:rPr spc="5" dirty="0">
                <a:cs typeface="Arial"/>
              </a:rPr>
              <a:t>l</a:t>
            </a:r>
            <a:r>
              <a:rPr dirty="0">
                <a:cs typeface="Arial"/>
              </a:rPr>
              <a:t>eggi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e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da</a:t>
            </a:r>
            <a:r>
              <a:rPr spc="10" dirty="0">
                <a:cs typeface="Arial"/>
              </a:rPr>
              <a:t>l</a:t>
            </a:r>
            <a:r>
              <a:rPr spc="5" dirty="0">
                <a:cs typeface="Arial"/>
              </a:rPr>
              <a:t>l</a:t>
            </a:r>
            <a:r>
              <a:rPr dirty="0">
                <a:cs typeface="Arial"/>
              </a:rPr>
              <a:t>a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nor</a:t>
            </a:r>
            <a:r>
              <a:rPr spc="5" dirty="0">
                <a:cs typeface="Arial"/>
              </a:rPr>
              <a:t>m</a:t>
            </a:r>
            <a:r>
              <a:rPr dirty="0">
                <a:cs typeface="Arial"/>
              </a:rPr>
              <a:t>a</a:t>
            </a:r>
            <a:r>
              <a:rPr spc="-10" dirty="0">
                <a:cs typeface="Arial"/>
              </a:rPr>
              <a:t>t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va</a:t>
            </a:r>
            <a:r>
              <a:rPr spc="-50" dirty="0">
                <a:cs typeface="Arial"/>
              </a:rPr>
              <a:t> </a:t>
            </a:r>
            <a:r>
              <a:rPr dirty="0" err="1">
                <a:cs typeface="Arial"/>
              </a:rPr>
              <a:t>di</a:t>
            </a:r>
            <a:r>
              <a:rPr dirty="0">
                <a:cs typeface="Arial"/>
              </a:rPr>
              <a:t> </a:t>
            </a:r>
            <a:r>
              <a:rPr spc="-10" dirty="0" err="1" smtClean="0">
                <a:cs typeface="Arial"/>
              </a:rPr>
              <a:t>r</a:t>
            </a:r>
            <a:r>
              <a:rPr spc="5" dirty="0" err="1" smtClean="0">
                <a:cs typeface="Arial"/>
              </a:rPr>
              <a:t>if</a:t>
            </a:r>
            <a:r>
              <a:rPr dirty="0" err="1" smtClean="0">
                <a:cs typeface="Arial"/>
              </a:rPr>
              <a:t>e</a:t>
            </a:r>
            <a:r>
              <a:rPr spc="-5" dirty="0" err="1" smtClean="0">
                <a:cs typeface="Arial"/>
              </a:rPr>
              <a:t>r</a:t>
            </a:r>
            <a:r>
              <a:rPr spc="5" dirty="0" err="1" smtClean="0">
                <a:cs typeface="Arial"/>
              </a:rPr>
              <a:t>i</a:t>
            </a:r>
            <a:r>
              <a:rPr spc="10" dirty="0" err="1" smtClean="0">
                <a:cs typeface="Arial"/>
              </a:rPr>
              <a:t>m</a:t>
            </a:r>
            <a:r>
              <a:rPr dirty="0" err="1" smtClean="0">
                <a:cs typeface="Arial"/>
              </a:rPr>
              <a:t>en</a:t>
            </a:r>
            <a:r>
              <a:rPr spc="-10" dirty="0" err="1" smtClean="0">
                <a:cs typeface="Arial"/>
              </a:rPr>
              <a:t>t</a:t>
            </a:r>
            <a:r>
              <a:rPr dirty="0" err="1" smtClean="0">
                <a:cs typeface="Arial"/>
              </a:rPr>
              <a:t>o</a:t>
            </a:r>
            <a:r>
              <a:rPr dirty="0" smtClean="0">
                <a:cs typeface="Arial"/>
              </a:rPr>
              <a:t>.</a:t>
            </a:r>
            <a:endParaRPr lang="it-IT" spc="-60" dirty="0" smtClean="0">
              <a:cs typeface="Arial"/>
            </a:endParaRPr>
          </a:p>
          <a:p>
            <a:pPr marL="265430" marR="128905" algn="just">
              <a:lnSpc>
                <a:spcPct val="150000"/>
              </a:lnSpc>
            </a:pPr>
            <a:r>
              <a:rPr dirty="0" smtClean="0">
                <a:cs typeface="Arial"/>
              </a:rPr>
              <a:t>Per</a:t>
            </a:r>
            <a:r>
              <a:rPr spc="-15" dirty="0" smtClean="0">
                <a:cs typeface="Arial"/>
              </a:rPr>
              <a:t> </a:t>
            </a:r>
            <a:r>
              <a:rPr spc="-10" dirty="0">
                <a:cs typeface="Arial"/>
              </a:rPr>
              <a:t>“</a:t>
            </a:r>
            <a:r>
              <a:rPr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</a:t>
            </a:r>
            <a:r>
              <a:rPr sz="2000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agnos</a:t>
            </a:r>
            <a:r>
              <a:rPr sz="2000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dirty="0">
                <a:cs typeface="Arial"/>
              </a:rPr>
              <a:t>”</a:t>
            </a:r>
            <a:r>
              <a:rPr spc="-35" dirty="0">
                <a:cs typeface="Arial"/>
              </a:rPr>
              <a:t> </a:t>
            </a:r>
            <a:r>
              <a:rPr dirty="0">
                <a:cs typeface="Arial"/>
              </a:rPr>
              <a:t>si</a:t>
            </a:r>
            <a:r>
              <a:rPr spc="-5" dirty="0">
                <a:cs typeface="Arial"/>
              </a:rPr>
              <a:t> 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n</a:t>
            </a:r>
            <a:r>
              <a:rPr spc="-10" dirty="0">
                <a:cs typeface="Arial"/>
              </a:rPr>
              <a:t>t</a:t>
            </a:r>
            <a:r>
              <a:rPr dirty="0">
                <a:cs typeface="Arial"/>
              </a:rPr>
              <a:t>ende</a:t>
            </a:r>
            <a:r>
              <a:rPr spc="-30" dirty="0">
                <a:cs typeface="Arial"/>
              </a:rPr>
              <a:t> 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nvece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un</a:t>
            </a:r>
            <a:r>
              <a:rPr spc="-10" dirty="0"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cs typeface="Arial"/>
              </a:rPr>
              <a:t>g</a:t>
            </a:r>
            <a:r>
              <a:rPr spc="5" dirty="0">
                <a:solidFill>
                  <a:srgbClr val="FF0000"/>
                </a:solidFill>
                <a:cs typeface="Arial"/>
              </a:rPr>
              <a:t>i</a:t>
            </a:r>
            <a:r>
              <a:rPr dirty="0">
                <a:solidFill>
                  <a:srgbClr val="FF0000"/>
                </a:solidFill>
                <a:cs typeface="Arial"/>
              </a:rPr>
              <a:t>ud</a:t>
            </a:r>
            <a:r>
              <a:rPr spc="10" dirty="0">
                <a:solidFill>
                  <a:srgbClr val="FF0000"/>
                </a:solidFill>
                <a:cs typeface="Arial"/>
              </a:rPr>
              <a:t>i</a:t>
            </a:r>
            <a:r>
              <a:rPr dirty="0">
                <a:solidFill>
                  <a:srgbClr val="FF0000"/>
                </a:solidFill>
                <a:cs typeface="Arial"/>
              </a:rPr>
              <a:t>z</a:t>
            </a:r>
            <a:r>
              <a:rPr spc="5" dirty="0">
                <a:solidFill>
                  <a:srgbClr val="FF0000"/>
                </a:solidFill>
                <a:cs typeface="Arial"/>
              </a:rPr>
              <a:t>i</a:t>
            </a:r>
            <a:r>
              <a:rPr dirty="0">
                <a:solidFill>
                  <a:srgbClr val="FF0000"/>
                </a:solidFill>
                <a:cs typeface="Arial"/>
              </a:rPr>
              <a:t>o</a:t>
            </a:r>
            <a:r>
              <a:rPr spc="-30" dirty="0">
                <a:solidFill>
                  <a:srgbClr val="FF0000"/>
                </a:solidFill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cs typeface="Arial"/>
              </a:rPr>
              <a:t>c</a:t>
            </a:r>
            <a:r>
              <a:rPr spc="5" dirty="0">
                <a:solidFill>
                  <a:srgbClr val="FF0000"/>
                </a:solidFill>
                <a:cs typeface="Arial"/>
              </a:rPr>
              <a:t>li</a:t>
            </a:r>
            <a:r>
              <a:rPr dirty="0">
                <a:solidFill>
                  <a:srgbClr val="FF0000"/>
                </a:solidFill>
                <a:cs typeface="Arial"/>
              </a:rPr>
              <a:t>n</a:t>
            </a:r>
            <a:r>
              <a:rPr spc="5" dirty="0">
                <a:solidFill>
                  <a:srgbClr val="FF0000"/>
                </a:solidFill>
                <a:cs typeface="Arial"/>
              </a:rPr>
              <a:t>i</a:t>
            </a:r>
            <a:r>
              <a:rPr dirty="0">
                <a:solidFill>
                  <a:srgbClr val="FF0000"/>
                </a:solidFill>
                <a:cs typeface="Arial"/>
              </a:rPr>
              <a:t>co</a:t>
            </a:r>
            <a:r>
              <a:rPr dirty="0">
                <a:cs typeface="Arial"/>
              </a:rPr>
              <a:t>, a</a:t>
            </a:r>
            <a:r>
              <a:rPr spc="-10" dirty="0">
                <a:cs typeface="Arial"/>
              </a:rPr>
              <a:t>tt</a:t>
            </a:r>
            <a:r>
              <a:rPr dirty="0">
                <a:cs typeface="Arial"/>
              </a:rPr>
              <a:t>es</a:t>
            </a:r>
            <a:r>
              <a:rPr spc="-10" dirty="0">
                <a:cs typeface="Arial"/>
              </a:rPr>
              <a:t>t</a:t>
            </a:r>
            <a:r>
              <a:rPr dirty="0">
                <a:cs typeface="Arial"/>
              </a:rPr>
              <a:t>an</a:t>
            </a:r>
            <a:r>
              <a:rPr spc="-10" dirty="0">
                <a:cs typeface="Arial"/>
              </a:rPr>
              <a:t>t</a:t>
            </a:r>
            <a:r>
              <a:rPr dirty="0">
                <a:cs typeface="Arial"/>
              </a:rPr>
              <a:t>e</a:t>
            </a:r>
            <a:r>
              <a:rPr spc="10" dirty="0">
                <a:cs typeface="Arial"/>
              </a:rPr>
              <a:t> </a:t>
            </a:r>
            <a:r>
              <a:rPr spc="5" dirty="0">
                <a:cs typeface="Arial"/>
              </a:rPr>
              <a:t>l</a:t>
            </a:r>
            <a:r>
              <a:rPr dirty="0">
                <a:cs typeface="Arial"/>
              </a:rPr>
              <a:t>a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p</a:t>
            </a:r>
            <a:r>
              <a:rPr spc="-5" dirty="0">
                <a:cs typeface="Arial"/>
              </a:rPr>
              <a:t>r</a:t>
            </a:r>
            <a:r>
              <a:rPr dirty="0">
                <a:cs typeface="Arial"/>
              </a:rPr>
              <a:t>esenza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di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una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pa</a:t>
            </a:r>
            <a:r>
              <a:rPr spc="-10" dirty="0">
                <a:cs typeface="Arial"/>
              </a:rPr>
              <a:t>t</a:t>
            </a:r>
            <a:r>
              <a:rPr dirty="0">
                <a:cs typeface="Arial"/>
              </a:rPr>
              <a:t>o</a:t>
            </a:r>
            <a:r>
              <a:rPr spc="5" dirty="0">
                <a:cs typeface="Arial"/>
              </a:rPr>
              <a:t>l</a:t>
            </a:r>
            <a:r>
              <a:rPr dirty="0">
                <a:cs typeface="Arial"/>
              </a:rPr>
              <a:t>og</a:t>
            </a:r>
            <a:r>
              <a:rPr spc="10" dirty="0">
                <a:cs typeface="Arial"/>
              </a:rPr>
              <a:t>i</a:t>
            </a:r>
            <a:r>
              <a:rPr dirty="0">
                <a:cs typeface="Arial"/>
              </a:rPr>
              <a:t>a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o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di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un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d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s</a:t>
            </a:r>
            <a:r>
              <a:rPr spc="-10" dirty="0">
                <a:cs typeface="Arial"/>
              </a:rPr>
              <a:t>t</a:t>
            </a:r>
            <a:r>
              <a:rPr dirty="0">
                <a:cs typeface="Arial"/>
              </a:rPr>
              <a:t>u</a:t>
            </a:r>
            <a:r>
              <a:rPr spc="-5" dirty="0">
                <a:cs typeface="Arial"/>
              </a:rPr>
              <a:t>r</a:t>
            </a:r>
            <a:r>
              <a:rPr dirty="0">
                <a:cs typeface="Arial"/>
              </a:rPr>
              <a:t>bo,</a:t>
            </a:r>
            <a:r>
              <a:rPr spc="-20" dirty="0">
                <a:cs typeface="Arial"/>
              </a:rPr>
              <a:t> </a:t>
            </a:r>
            <a:r>
              <a:rPr dirty="0">
                <a:cs typeface="Arial"/>
              </a:rPr>
              <a:t>che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può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essere</a:t>
            </a:r>
            <a:r>
              <a:rPr spc="-35" dirty="0">
                <a:cs typeface="Arial"/>
              </a:rPr>
              <a:t> </a:t>
            </a:r>
            <a:r>
              <a:rPr spc="-10" dirty="0">
                <a:cs typeface="Arial"/>
              </a:rPr>
              <a:t>r</a:t>
            </a:r>
            <a:r>
              <a:rPr spc="5" dirty="0">
                <a:cs typeface="Arial"/>
              </a:rPr>
              <a:t>il</a:t>
            </a:r>
            <a:r>
              <a:rPr dirty="0">
                <a:cs typeface="Arial"/>
              </a:rPr>
              <a:t>asc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a</a:t>
            </a:r>
            <a:r>
              <a:rPr spc="-10" dirty="0">
                <a:cs typeface="Arial"/>
              </a:rPr>
              <a:t>t</a:t>
            </a:r>
            <a:r>
              <a:rPr dirty="0">
                <a:cs typeface="Arial"/>
              </a:rPr>
              <a:t>o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da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un</a:t>
            </a:r>
            <a:r>
              <a:rPr spc="-10" dirty="0">
                <a:cs typeface="Arial"/>
              </a:rPr>
              <a:t> </a:t>
            </a:r>
            <a:r>
              <a:rPr spc="10" dirty="0">
                <a:cs typeface="Arial"/>
              </a:rPr>
              <a:t>m</a:t>
            </a:r>
            <a:r>
              <a:rPr dirty="0">
                <a:cs typeface="Arial"/>
              </a:rPr>
              <a:t>ed</a:t>
            </a:r>
            <a:r>
              <a:rPr spc="10" dirty="0">
                <a:cs typeface="Arial"/>
              </a:rPr>
              <a:t>i</a:t>
            </a:r>
            <a:r>
              <a:rPr dirty="0">
                <a:cs typeface="Arial"/>
              </a:rPr>
              <a:t>co,</a:t>
            </a:r>
            <a:r>
              <a:rPr spc="-40" dirty="0">
                <a:cs typeface="Arial"/>
              </a:rPr>
              <a:t> </a:t>
            </a:r>
            <a:r>
              <a:rPr dirty="0">
                <a:cs typeface="Arial"/>
              </a:rPr>
              <a:t>da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uno ps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co</a:t>
            </a:r>
            <a:r>
              <a:rPr spc="5" dirty="0">
                <a:cs typeface="Arial"/>
              </a:rPr>
              <a:t>l</a:t>
            </a:r>
            <a:r>
              <a:rPr dirty="0">
                <a:cs typeface="Arial"/>
              </a:rPr>
              <a:t>ogo</a:t>
            </a:r>
            <a:r>
              <a:rPr spc="-50" dirty="0">
                <a:cs typeface="Arial"/>
              </a:rPr>
              <a:t> </a:t>
            </a:r>
            <a:r>
              <a:rPr dirty="0">
                <a:cs typeface="Arial"/>
              </a:rPr>
              <a:t>o</a:t>
            </a:r>
            <a:r>
              <a:rPr spc="5" dirty="0">
                <a:cs typeface="Arial"/>
              </a:rPr>
              <a:t> </a:t>
            </a:r>
            <a:r>
              <a:rPr dirty="0">
                <a:cs typeface="Arial"/>
              </a:rPr>
              <a:t>co</a:t>
            </a:r>
            <a:r>
              <a:rPr spc="5" dirty="0">
                <a:cs typeface="Arial"/>
              </a:rPr>
              <a:t>m</a:t>
            </a:r>
            <a:r>
              <a:rPr dirty="0">
                <a:cs typeface="Arial"/>
              </a:rPr>
              <a:t>unque</a:t>
            </a:r>
            <a:r>
              <a:rPr spc="-50" dirty="0">
                <a:cs typeface="Arial"/>
              </a:rPr>
              <a:t> </a:t>
            </a:r>
            <a:r>
              <a:rPr dirty="0">
                <a:cs typeface="Arial"/>
              </a:rPr>
              <a:t>da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uno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spec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a</a:t>
            </a:r>
            <a:r>
              <a:rPr spc="5" dirty="0">
                <a:cs typeface="Arial"/>
              </a:rPr>
              <a:t>li</a:t>
            </a:r>
            <a:r>
              <a:rPr dirty="0">
                <a:cs typeface="Arial"/>
              </a:rPr>
              <a:t>s</a:t>
            </a:r>
            <a:r>
              <a:rPr spc="-15" dirty="0">
                <a:cs typeface="Arial"/>
              </a:rPr>
              <a:t>t</a:t>
            </a:r>
            <a:r>
              <a:rPr dirty="0">
                <a:cs typeface="Arial"/>
              </a:rPr>
              <a:t>a</a:t>
            </a:r>
            <a:r>
              <a:rPr spc="-30" dirty="0">
                <a:cs typeface="Arial"/>
              </a:rPr>
              <a:t> </a:t>
            </a:r>
            <a:r>
              <a:rPr spc="5" dirty="0">
                <a:cs typeface="Arial"/>
              </a:rPr>
              <a:t>i</a:t>
            </a:r>
            <a:r>
              <a:rPr dirty="0">
                <a:cs typeface="Arial"/>
              </a:rPr>
              <a:t>sc</a:t>
            </a:r>
            <a:r>
              <a:rPr spc="-10" dirty="0">
                <a:cs typeface="Arial"/>
              </a:rPr>
              <a:t>r</a:t>
            </a:r>
            <a:r>
              <a:rPr spc="5" dirty="0">
                <a:cs typeface="Arial"/>
              </a:rPr>
              <a:t>i</a:t>
            </a:r>
            <a:r>
              <a:rPr spc="-10" dirty="0">
                <a:cs typeface="Arial"/>
              </a:rPr>
              <a:t>tt</a:t>
            </a:r>
            <a:r>
              <a:rPr dirty="0">
                <a:cs typeface="Arial"/>
              </a:rPr>
              <a:t>o</a:t>
            </a:r>
            <a:r>
              <a:rPr spc="-10" dirty="0">
                <a:cs typeface="Arial"/>
              </a:rPr>
              <a:t> </a:t>
            </a:r>
            <a:r>
              <a:rPr dirty="0">
                <a:cs typeface="Arial"/>
              </a:rPr>
              <a:t>neg</a:t>
            </a:r>
            <a:r>
              <a:rPr spc="5" dirty="0">
                <a:cs typeface="Arial"/>
              </a:rPr>
              <a:t>l</a:t>
            </a:r>
            <a:r>
              <a:rPr dirty="0">
                <a:cs typeface="Arial"/>
              </a:rPr>
              <a:t>i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a</a:t>
            </a:r>
            <a:r>
              <a:rPr spc="5" dirty="0">
                <a:cs typeface="Arial"/>
              </a:rPr>
              <a:t>l</a:t>
            </a:r>
            <a:r>
              <a:rPr dirty="0">
                <a:cs typeface="Arial"/>
              </a:rPr>
              <a:t>bi</a:t>
            </a:r>
            <a:r>
              <a:rPr spc="-25" dirty="0">
                <a:cs typeface="Arial"/>
              </a:rPr>
              <a:t> </a:t>
            </a:r>
            <a:r>
              <a:rPr dirty="0">
                <a:cs typeface="Arial"/>
              </a:rPr>
              <a:t>de</a:t>
            </a:r>
            <a:r>
              <a:rPr spc="5" dirty="0">
                <a:cs typeface="Arial"/>
              </a:rPr>
              <a:t>ll</a:t>
            </a:r>
            <a:r>
              <a:rPr dirty="0">
                <a:cs typeface="Arial"/>
              </a:rPr>
              <a:t>e</a:t>
            </a:r>
            <a:r>
              <a:rPr spc="-30" dirty="0">
                <a:cs typeface="Arial"/>
              </a:rPr>
              <a:t> </a:t>
            </a:r>
            <a:r>
              <a:rPr dirty="0" err="1">
                <a:cs typeface="Arial"/>
              </a:rPr>
              <a:t>p</a:t>
            </a:r>
            <a:r>
              <a:rPr spc="-10" dirty="0" err="1">
                <a:cs typeface="Arial"/>
              </a:rPr>
              <a:t>r</a:t>
            </a:r>
            <a:r>
              <a:rPr dirty="0" err="1">
                <a:cs typeface="Arial"/>
              </a:rPr>
              <a:t>o</a:t>
            </a:r>
            <a:r>
              <a:rPr spc="5" dirty="0" err="1">
                <a:cs typeface="Arial"/>
              </a:rPr>
              <a:t>f</a:t>
            </a:r>
            <a:r>
              <a:rPr dirty="0" err="1">
                <a:cs typeface="Arial"/>
              </a:rPr>
              <a:t>ess</a:t>
            </a:r>
            <a:r>
              <a:rPr spc="5" dirty="0" err="1">
                <a:cs typeface="Arial"/>
              </a:rPr>
              <a:t>i</a:t>
            </a:r>
            <a:r>
              <a:rPr dirty="0" err="1">
                <a:cs typeface="Arial"/>
              </a:rPr>
              <a:t>oni</a:t>
            </a:r>
            <a:r>
              <a:rPr spc="-45" dirty="0">
                <a:cs typeface="Arial"/>
              </a:rPr>
              <a:t> </a:t>
            </a:r>
            <a:r>
              <a:rPr dirty="0" err="1" smtClean="0">
                <a:cs typeface="Arial"/>
              </a:rPr>
              <a:t>san</a:t>
            </a:r>
            <a:r>
              <a:rPr spc="5" dirty="0" err="1" smtClean="0">
                <a:cs typeface="Arial"/>
              </a:rPr>
              <a:t>i</a:t>
            </a:r>
            <a:r>
              <a:rPr spc="-10" dirty="0" err="1" smtClean="0">
                <a:cs typeface="Arial"/>
              </a:rPr>
              <a:t>t</a:t>
            </a:r>
            <a:r>
              <a:rPr dirty="0" err="1" smtClean="0">
                <a:cs typeface="Arial"/>
              </a:rPr>
              <a:t>a</a:t>
            </a:r>
            <a:r>
              <a:rPr spc="-10" dirty="0" err="1" smtClean="0">
                <a:cs typeface="Arial"/>
              </a:rPr>
              <a:t>r</a:t>
            </a:r>
            <a:r>
              <a:rPr spc="5" dirty="0" err="1" smtClean="0">
                <a:cs typeface="Arial"/>
              </a:rPr>
              <a:t>i</a:t>
            </a:r>
            <a:r>
              <a:rPr dirty="0" err="1" smtClean="0">
                <a:cs typeface="Arial"/>
              </a:rPr>
              <a:t>e</a:t>
            </a:r>
            <a:r>
              <a:rPr dirty="0" smtClean="0">
                <a:cs typeface="Arial"/>
              </a:rPr>
              <a:t>.</a:t>
            </a:r>
            <a:endParaRPr lang="it-IT" dirty="0" smtClean="0">
              <a:cs typeface="Arial"/>
            </a:endParaRPr>
          </a:p>
          <a:p>
            <a:pPr marL="265430" marR="128905" algn="just">
              <a:lnSpc>
                <a:spcPct val="150000"/>
              </a:lnSpc>
            </a:pPr>
            <a:endParaRPr lang="it-IT" spc="-40" dirty="0" smtClean="0">
              <a:cs typeface="Arial"/>
            </a:endParaRPr>
          </a:p>
          <a:p>
            <a:pPr marL="265430" marR="128905" algn="just">
              <a:lnSpc>
                <a:spcPct val="150000"/>
              </a:lnSpc>
            </a:pPr>
            <a:r>
              <a:rPr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Pe</a:t>
            </a:r>
            <a:r>
              <a:rPr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rt</a:t>
            </a:r>
            <a:r>
              <a:rPr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an</a:t>
            </a:r>
            <a:r>
              <a:rPr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,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</a:t>
            </a:r>
            <a:r>
              <a:rPr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</a:t>
            </a:r>
            <a:r>
              <a:rPr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u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u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pubb</a:t>
            </a:r>
            <a:r>
              <a:rPr spc="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li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che</a:t>
            </a:r>
            <a:r>
              <a:rPr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(e</a:t>
            </a:r>
            <a:r>
              <a:rPr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que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ll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</a:t>
            </a:r>
            <a:r>
              <a:rPr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acc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ed</a:t>
            </a:r>
            <a:r>
              <a:rPr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nel caso</a:t>
            </a:r>
            <a:r>
              <a:rPr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de</a:t>
            </a:r>
            <a:r>
              <a:rPr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</a:t>
            </a:r>
            <a:r>
              <a:rPr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Legge</a:t>
            </a:r>
            <a:r>
              <a:rPr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170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, 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il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asc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ano</a:t>
            </a:r>
            <a:r>
              <a:rPr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“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ce</a:t>
            </a:r>
            <a:r>
              <a:rPr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</a:t>
            </a:r>
            <a:r>
              <a:rPr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ifi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caz</a:t>
            </a:r>
            <a:r>
              <a:rPr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on</a:t>
            </a:r>
            <a:r>
              <a:rPr spc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”</a:t>
            </a:r>
            <a:r>
              <a:rPr spc="-5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per</a:t>
            </a:r>
            <a:r>
              <a:rPr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</a:t>
            </a:r>
            <a:r>
              <a:rPr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unni</a:t>
            </a:r>
            <a:r>
              <a:rPr spc="-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con d</a:t>
            </a:r>
            <a:r>
              <a:rPr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sab</a:t>
            </a:r>
            <a:r>
              <a:rPr spc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li</a:t>
            </a:r>
            <a:r>
              <a:rPr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à</a:t>
            </a:r>
            <a:r>
              <a:rPr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</a:t>
            </a:r>
            <a:r>
              <a:rPr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con</a:t>
            </a:r>
            <a:r>
              <a:rPr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pc="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</a:t>
            </a:r>
            <a:r>
              <a:rPr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SA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</a:t>
            </a:r>
            <a:endParaRPr lang="it-IT" spc="-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265430" marR="128905" algn="just">
              <a:lnSpc>
                <a:spcPct val="150000"/>
              </a:lnSpc>
            </a:pP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Per</a:t>
            </a:r>
            <a:r>
              <a:rPr spc="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u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bi</a:t>
            </a:r>
            <a:r>
              <a:rPr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ed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</a:t>
            </a:r>
            <a:r>
              <a:rPr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</a:t>
            </a:r>
            <a:r>
              <a:rPr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</a:t>
            </a:r>
            <a:r>
              <a:rPr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pa</a:t>
            </a:r>
            <a:r>
              <a:rPr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</a:t>
            </a:r>
            <a:r>
              <a:rPr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og</a:t>
            </a:r>
            <a:r>
              <a:rPr spc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</a:t>
            </a:r>
            <a:r>
              <a:rPr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non</a:t>
            </a:r>
            <a:r>
              <a:rPr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ce</a:t>
            </a:r>
            <a:r>
              <a:rPr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</a:t>
            </a:r>
            <a:r>
              <a:rPr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ifi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cab</a:t>
            </a:r>
            <a:r>
              <a:rPr spc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u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bi</a:t>
            </a:r>
            <a:r>
              <a:rPr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del 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nguagg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o,</a:t>
            </a:r>
            <a:r>
              <a:rPr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do </a:t>
            </a:r>
            <a:r>
              <a:rPr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u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vo,</a:t>
            </a:r>
            <a:r>
              <a:rPr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ecc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.)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, </a:t>
            </a:r>
            <a:r>
              <a:rPr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che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hanno</a:t>
            </a:r>
            <a:r>
              <a:rPr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un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onda</a:t>
            </a:r>
            <a:r>
              <a:rPr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en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</a:t>
            </a:r>
            <a:r>
              <a:rPr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</a:t>
            </a:r>
            <a:r>
              <a:rPr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co,</a:t>
            </a:r>
            <a:r>
              <a:rPr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si</a:t>
            </a:r>
            <a:r>
              <a:rPr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parla</a:t>
            </a:r>
            <a:r>
              <a:rPr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di</a:t>
            </a:r>
            <a:r>
              <a:rPr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“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</a:t>
            </a:r>
            <a:r>
              <a:rPr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agnos</a:t>
            </a:r>
            <a:r>
              <a:rPr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”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539552" y="4797152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137"/>
                </a:moveTo>
                <a:lnTo>
                  <a:pt x="9144000" y="719137"/>
                </a:lnTo>
                <a:lnTo>
                  <a:pt x="9144000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1520" y="692696"/>
            <a:ext cx="8640960" cy="5955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Alunni con</a:t>
            </a:r>
            <a:r>
              <a:rPr lang="it-IT" sz="2400" dirty="0" smtClean="0"/>
              <a:t>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svantaggio socioeconomico, linguistico e culturale:</a:t>
            </a:r>
          </a:p>
          <a:p>
            <a:pPr algn="just"/>
            <a:endParaRPr lang="it-IT" sz="2000" spc="-5" dirty="0" smtClean="0">
              <a:cs typeface="Trebuchet MS"/>
            </a:endParaRPr>
          </a:p>
          <a:p>
            <a:pPr algn="just"/>
            <a:r>
              <a:rPr lang="it-IT" sz="2000" dirty="0" smtClean="0"/>
              <a:t>La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Dir. Min. 27 dicembre 2012 </a:t>
            </a:r>
            <a:r>
              <a:rPr lang="it-IT" sz="2000" dirty="0" smtClean="0"/>
              <a:t>e la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Circolare n. 8 del 6 marzo 2013 </a:t>
            </a:r>
            <a:r>
              <a:rPr lang="it-IT" sz="2000" spc="-5" dirty="0" smtClean="0">
                <a:cs typeface="Trebuchet MS"/>
              </a:rPr>
              <a:t>r</a:t>
            </a:r>
            <a:r>
              <a:rPr lang="it-IT" sz="2000" dirty="0" smtClean="0">
                <a:cs typeface="Trebuchet MS"/>
              </a:rPr>
              <a:t>ic</a:t>
            </a:r>
            <a:r>
              <a:rPr lang="it-IT" sz="2000" spc="-10" dirty="0" smtClean="0">
                <a:cs typeface="Trebuchet MS"/>
              </a:rPr>
              <a:t>h</a:t>
            </a:r>
            <a:r>
              <a:rPr lang="it-IT" sz="2000" spc="-5" dirty="0" smtClean="0">
                <a:cs typeface="Trebuchet MS"/>
              </a:rPr>
              <a:t>iaman</a:t>
            </a:r>
            <a:r>
              <a:rPr lang="it-IT" sz="2000" dirty="0" smtClean="0">
                <a:cs typeface="Trebuchet MS"/>
              </a:rPr>
              <a:t>o</a:t>
            </a:r>
            <a:r>
              <a:rPr lang="it-IT" sz="2000" spc="25" dirty="0" smtClean="0">
                <a:cs typeface="Trebuchet MS"/>
              </a:rPr>
              <a:t> </a:t>
            </a:r>
            <a:r>
              <a:rPr lang="it-IT" sz="2000" spc="-5" dirty="0" smtClean="0">
                <a:cs typeface="Trebuchet MS"/>
              </a:rPr>
              <a:t>e</a:t>
            </a:r>
            <a:r>
              <a:rPr lang="it-IT" sz="2000" dirty="0" smtClean="0">
                <a:cs typeface="Trebuchet MS"/>
              </a:rPr>
              <a:t>d </a:t>
            </a:r>
            <a:r>
              <a:rPr lang="it-IT" sz="2000" spc="-5" dirty="0" smtClean="0">
                <a:cs typeface="Trebuchet MS"/>
              </a:rPr>
              <a:t>estend</a:t>
            </a:r>
            <a:r>
              <a:rPr lang="it-IT" sz="2000" spc="-10" dirty="0" smtClean="0">
                <a:cs typeface="Trebuchet MS"/>
              </a:rPr>
              <a:t>o</a:t>
            </a:r>
            <a:r>
              <a:rPr lang="it-IT" sz="2000" spc="-5" dirty="0" smtClean="0">
                <a:cs typeface="Trebuchet MS"/>
              </a:rPr>
              <a:t>n</a:t>
            </a:r>
            <a:r>
              <a:rPr lang="it-IT" sz="2000" dirty="0" smtClean="0">
                <a:cs typeface="Trebuchet MS"/>
              </a:rPr>
              <a:t>o</a:t>
            </a:r>
            <a:r>
              <a:rPr lang="it-IT" sz="2000" spc="25" dirty="0" smtClean="0">
                <a:cs typeface="Trebuchet MS"/>
              </a:rPr>
              <a:t> </a:t>
            </a:r>
            <a:r>
              <a:rPr lang="it-IT" sz="2000" dirty="0" smtClean="0">
                <a:cs typeface="Trebuchet MS"/>
              </a:rPr>
              <a:t>a</a:t>
            </a:r>
            <a:r>
              <a:rPr lang="it-IT" sz="2000" spc="5" dirty="0" smtClean="0">
                <a:cs typeface="Trebuchet MS"/>
              </a:rPr>
              <a:t> </a:t>
            </a:r>
            <a:r>
              <a:rPr lang="it-IT" sz="2000" spc="-5" dirty="0" smtClean="0">
                <a:cs typeface="Trebuchet MS"/>
              </a:rPr>
              <a:t>tu</a:t>
            </a:r>
            <a:r>
              <a:rPr lang="it-IT" sz="2000" spc="-10" dirty="0" smtClean="0">
                <a:cs typeface="Trebuchet MS"/>
              </a:rPr>
              <a:t>t</a:t>
            </a:r>
            <a:r>
              <a:rPr lang="it-IT" sz="2000" spc="-5" dirty="0" smtClean="0">
                <a:cs typeface="Trebuchet MS"/>
              </a:rPr>
              <a:t>t</a:t>
            </a:r>
            <a:r>
              <a:rPr lang="it-IT" sz="2000" dirty="0" smtClean="0">
                <a:cs typeface="Trebuchet MS"/>
              </a:rPr>
              <a:t>i</a:t>
            </a:r>
            <a:r>
              <a:rPr lang="it-IT" sz="2000" spc="15" dirty="0" smtClean="0">
                <a:cs typeface="Trebuchet MS"/>
              </a:rPr>
              <a:t> </a:t>
            </a:r>
            <a:r>
              <a:rPr lang="it-IT" sz="2000" dirty="0" smtClean="0">
                <a:cs typeface="Trebuchet MS"/>
              </a:rPr>
              <a:t>gli</a:t>
            </a:r>
            <a:r>
              <a:rPr lang="it-IT" sz="2000" spc="-5" dirty="0" smtClean="0">
                <a:cs typeface="Trebuchet MS"/>
              </a:rPr>
              <a:t> </a:t>
            </a:r>
            <a:r>
              <a:rPr lang="it-IT" sz="2000" dirty="0" smtClean="0">
                <a:cs typeface="Trebuchet MS"/>
              </a:rPr>
              <a:t>studen</a:t>
            </a:r>
            <a:r>
              <a:rPr lang="it-IT" sz="2000" spc="-20" dirty="0" smtClean="0">
                <a:cs typeface="Trebuchet MS"/>
              </a:rPr>
              <a:t>t</a:t>
            </a:r>
            <a:r>
              <a:rPr lang="it-IT" sz="2000" dirty="0" smtClean="0">
                <a:cs typeface="Trebuchet MS"/>
              </a:rPr>
              <a:t>i</a:t>
            </a:r>
            <a:r>
              <a:rPr lang="it-IT" sz="2000" spc="30" dirty="0" smtClean="0">
                <a:cs typeface="Trebuchet MS"/>
              </a:rPr>
              <a:t> </a:t>
            </a:r>
            <a:r>
              <a:rPr lang="it-IT" sz="2000" spc="-5" dirty="0" smtClean="0">
                <a:cs typeface="Trebuchet MS"/>
              </a:rPr>
              <a:t>i</a:t>
            </a:r>
            <a:r>
              <a:rPr lang="it-IT" sz="2000" dirty="0" smtClean="0">
                <a:cs typeface="Trebuchet MS"/>
              </a:rPr>
              <a:t>n </a:t>
            </a:r>
            <a:r>
              <a:rPr lang="it-IT" sz="2000" spc="-15" dirty="0" smtClean="0">
                <a:cs typeface="Trebuchet MS"/>
              </a:rPr>
              <a:t>diffic</a:t>
            </a:r>
            <a:r>
              <a:rPr lang="it-IT" sz="2000" spc="-25" dirty="0" smtClean="0">
                <a:cs typeface="Trebuchet MS"/>
              </a:rPr>
              <a:t>o</a:t>
            </a:r>
            <a:r>
              <a:rPr lang="it-IT" sz="2000" dirty="0" smtClean="0">
                <a:cs typeface="Trebuchet MS"/>
              </a:rPr>
              <a:t>ltà il</a:t>
            </a:r>
            <a:r>
              <a:rPr lang="it-IT" sz="2000" spc="5" dirty="0" smtClean="0">
                <a:cs typeface="Trebuchet MS"/>
              </a:rPr>
              <a:t> </a:t>
            </a:r>
            <a:r>
              <a:rPr lang="it-IT" sz="2000" dirty="0" smtClean="0">
                <a:cs typeface="Trebuchet MS"/>
              </a:rPr>
              <a:t>dirit</a:t>
            </a:r>
            <a:r>
              <a:rPr lang="it-IT" sz="2000" spc="-10" dirty="0" smtClean="0">
                <a:cs typeface="Trebuchet MS"/>
              </a:rPr>
              <a:t>t</a:t>
            </a:r>
            <a:r>
              <a:rPr lang="it-IT" sz="2000" dirty="0" smtClean="0">
                <a:cs typeface="Trebuchet MS"/>
              </a:rPr>
              <a:t>o</a:t>
            </a:r>
            <a:r>
              <a:rPr lang="it-IT" sz="2000" spc="10" dirty="0" smtClean="0">
                <a:cs typeface="Trebuchet MS"/>
              </a:rPr>
              <a:t> </a:t>
            </a:r>
            <a:r>
              <a:rPr lang="it-IT" sz="2000" dirty="0" smtClean="0">
                <a:cs typeface="Trebuchet MS"/>
              </a:rPr>
              <a:t>alla</a:t>
            </a:r>
            <a:r>
              <a:rPr lang="it-IT" sz="2000" spc="15" dirty="0" smtClean="0">
                <a:cs typeface="Trebuchet MS"/>
              </a:rPr>
              <a:t> </a:t>
            </a:r>
            <a:r>
              <a:rPr lang="it-IT" sz="2000" dirty="0" smtClean="0">
                <a:cs typeface="Trebuchet MS"/>
              </a:rPr>
              <a:t>perso</a:t>
            </a:r>
            <a:r>
              <a:rPr lang="it-IT" sz="2000" spc="-10" dirty="0" smtClean="0">
                <a:cs typeface="Trebuchet MS"/>
              </a:rPr>
              <a:t>n</a:t>
            </a:r>
            <a:r>
              <a:rPr lang="it-IT" sz="2000" dirty="0" smtClean="0">
                <a:cs typeface="Trebuchet MS"/>
              </a:rPr>
              <a:t>alizzazione</a:t>
            </a:r>
            <a:r>
              <a:rPr lang="it-IT" sz="2000" spc="35" dirty="0" smtClean="0">
                <a:cs typeface="Trebuchet MS"/>
              </a:rPr>
              <a:t> </a:t>
            </a:r>
            <a:r>
              <a:rPr lang="it-IT" sz="2000" dirty="0" smtClean="0">
                <a:cs typeface="Trebuchet MS"/>
              </a:rPr>
              <a:t>dell</a:t>
            </a:r>
            <a:r>
              <a:rPr lang="it-IT" sz="2000" spc="-10" dirty="0" smtClean="0">
                <a:cs typeface="Trebuchet MS"/>
              </a:rPr>
              <a:t>’</a:t>
            </a:r>
            <a:r>
              <a:rPr lang="it-IT" sz="2000" dirty="0" smtClean="0">
                <a:cs typeface="Trebuchet MS"/>
              </a:rPr>
              <a:t>ap</a:t>
            </a:r>
            <a:r>
              <a:rPr lang="it-IT" sz="2000" spc="-10" dirty="0" smtClean="0">
                <a:cs typeface="Trebuchet MS"/>
              </a:rPr>
              <a:t>p</a:t>
            </a:r>
            <a:r>
              <a:rPr lang="it-IT" sz="2000" dirty="0" smtClean="0">
                <a:cs typeface="Trebuchet MS"/>
              </a:rPr>
              <a:t>rendimento.</a:t>
            </a:r>
          </a:p>
          <a:p>
            <a:pPr algn="just"/>
            <a:r>
              <a:rPr lang="it-IT" sz="2000" dirty="0" smtClean="0"/>
              <a:t>Sono individuati sulla base di elementi oggettivi (segnalazioni dei servizi sociali) o di ben fondate considerazioni psicopedagogiche e didattiche. 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spc="-5" dirty="0" smtClean="0">
                <a:cs typeface="Trebuchet MS"/>
              </a:rPr>
              <a:t>I</a:t>
            </a:r>
            <a:r>
              <a:rPr lang="it-IT" sz="2000" dirty="0" smtClean="0">
                <a:cs typeface="Trebuchet MS"/>
              </a:rPr>
              <a:t>n</a:t>
            </a:r>
            <a:r>
              <a:rPr lang="it-IT" sz="2000" spc="-5" dirty="0" smtClean="0">
                <a:cs typeface="Trebuchet MS"/>
              </a:rPr>
              <a:t> partic</a:t>
            </a:r>
            <a:r>
              <a:rPr lang="it-IT" sz="2000" spc="-10" dirty="0" smtClean="0">
                <a:cs typeface="Trebuchet MS"/>
              </a:rPr>
              <a:t>o</a:t>
            </a:r>
            <a:r>
              <a:rPr lang="it-IT" sz="2000" dirty="0" smtClean="0">
                <a:cs typeface="Trebuchet MS"/>
              </a:rPr>
              <a:t>lare</a:t>
            </a:r>
            <a:r>
              <a:rPr lang="it-IT" sz="2000" spc="30" dirty="0" smtClean="0">
                <a:cs typeface="Trebuchet MS"/>
              </a:rPr>
              <a:t> </a:t>
            </a:r>
            <a:r>
              <a:rPr lang="it-IT" sz="2000" spc="-5" dirty="0" smtClean="0">
                <a:cs typeface="Trebuchet MS"/>
              </a:rPr>
              <a:t>pe</a:t>
            </a:r>
            <a:r>
              <a:rPr lang="it-IT" sz="2000" dirty="0" smtClean="0">
                <a:cs typeface="Trebuchet MS"/>
              </a:rPr>
              <a:t>r</a:t>
            </a:r>
            <a:r>
              <a:rPr lang="it-IT" sz="2000" spc="15" dirty="0" smtClean="0">
                <a:cs typeface="Trebuchet MS"/>
              </a:rPr>
              <a:t> </a:t>
            </a:r>
            <a:r>
              <a:rPr lang="it-IT" sz="2000" spc="-5" dirty="0" smtClean="0">
                <a:solidFill>
                  <a:srgbClr val="FF0000"/>
                </a:solidFill>
                <a:cs typeface="Trebuchet MS"/>
              </a:rPr>
              <a:t>alun</a:t>
            </a:r>
            <a:r>
              <a:rPr lang="it-IT" sz="2000" spc="-10" dirty="0" smtClean="0">
                <a:solidFill>
                  <a:srgbClr val="FF0000"/>
                </a:solidFill>
                <a:cs typeface="Trebuchet MS"/>
              </a:rPr>
              <a:t>n</a:t>
            </a:r>
            <a:r>
              <a:rPr lang="it-IT" sz="2000" dirty="0" smtClean="0">
                <a:solidFill>
                  <a:srgbClr val="FF0000"/>
                </a:solidFill>
                <a:cs typeface="Trebuchet MS"/>
              </a:rPr>
              <a:t>i</a:t>
            </a:r>
            <a:r>
              <a:rPr lang="it-IT" sz="2000" spc="30" dirty="0" smtClean="0">
                <a:solidFill>
                  <a:srgbClr val="FF0000"/>
                </a:solidFill>
                <a:cs typeface="Trebuchet MS"/>
              </a:rPr>
              <a:t> </a:t>
            </a:r>
            <a:r>
              <a:rPr lang="it-IT" sz="2000" spc="-5" dirty="0" smtClean="0">
                <a:solidFill>
                  <a:srgbClr val="FF0000"/>
                </a:solidFill>
                <a:cs typeface="Trebuchet MS"/>
              </a:rPr>
              <a:t>d</a:t>
            </a:r>
            <a:r>
              <a:rPr lang="it-IT" sz="2000" dirty="0" smtClean="0">
                <a:solidFill>
                  <a:srgbClr val="FF0000"/>
                </a:solidFill>
                <a:cs typeface="Trebuchet MS"/>
              </a:rPr>
              <a:t>i origine straniera</a:t>
            </a:r>
            <a:r>
              <a:rPr lang="it-IT" sz="2000" spc="15" dirty="0" smtClean="0">
                <a:solidFill>
                  <a:srgbClr val="FF0000"/>
                </a:solidFill>
                <a:cs typeface="Trebuchet MS"/>
              </a:rPr>
              <a:t> </a:t>
            </a:r>
            <a:r>
              <a:rPr lang="it-IT" sz="2000" spc="-5" dirty="0" smtClean="0">
                <a:solidFill>
                  <a:srgbClr val="FF0000"/>
                </a:solidFill>
                <a:cs typeface="Trebuchet MS"/>
              </a:rPr>
              <a:t>d</a:t>
            </a:r>
            <a:r>
              <a:rPr lang="it-IT" sz="2000" dirty="0" smtClean="0">
                <a:solidFill>
                  <a:srgbClr val="FF0000"/>
                </a:solidFill>
                <a:cs typeface="Trebuchet MS"/>
              </a:rPr>
              <a:t>i recente </a:t>
            </a:r>
            <a:r>
              <a:rPr lang="it-IT" sz="2000" spc="-5" dirty="0" smtClean="0">
                <a:solidFill>
                  <a:srgbClr val="FF0000"/>
                </a:solidFill>
                <a:cs typeface="Trebuchet MS"/>
              </a:rPr>
              <a:t>immi</a:t>
            </a:r>
            <a:r>
              <a:rPr lang="it-IT" sz="2000" spc="-15" dirty="0" smtClean="0">
                <a:solidFill>
                  <a:srgbClr val="FF0000"/>
                </a:solidFill>
                <a:cs typeface="Trebuchet MS"/>
              </a:rPr>
              <a:t>g</a:t>
            </a:r>
            <a:r>
              <a:rPr lang="it-IT" sz="2000" dirty="0" smtClean="0">
                <a:solidFill>
                  <a:srgbClr val="FF0000"/>
                </a:solidFill>
                <a:cs typeface="Trebuchet MS"/>
              </a:rPr>
              <a:t>razi</a:t>
            </a:r>
            <a:r>
              <a:rPr lang="it-IT" sz="2000" spc="-10" dirty="0" smtClean="0">
                <a:solidFill>
                  <a:srgbClr val="FF0000"/>
                </a:solidFill>
                <a:cs typeface="Trebuchet MS"/>
              </a:rPr>
              <a:t>o</a:t>
            </a:r>
            <a:r>
              <a:rPr lang="it-IT" sz="2000" spc="-5" dirty="0" smtClean="0">
                <a:solidFill>
                  <a:srgbClr val="FF0000"/>
                </a:solidFill>
                <a:cs typeface="Trebuchet MS"/>
              </a:rPr>
              <a:t>n</a:t>
            </a:r>
            <a:r>
              <a:rPr lang="it-IT" sz="2000" dirty="0" smtClean="0">
                <a:solidFill>
                  <a:srgbClr val="FF0000"/>
                </a:solidFill>
                <a:cs typeface="Trebuchet MS"/>
              </a:rPr>
              <a:t>e</a:t>
            </a:r>
            <a:r>
              <a:rPr lang="it-IT" sz="2000" spc="15" dirty="0" smtClean="0">
                <a:cs typeface="Trebuchet MS"/>
              </a:rPr>
              <a:t> </a:t>
            </a:r>
            <a:r>
              <a:rPr lang="it-IT" sz="2000" spc="-5" dirty="0" smtClean="0">
                <a:cs typeface="Trebuchet MS"/>
              </a:rPr>
              <a:t>e</a:t>
            </a:r>
            <a:r>
              <a:rPr lang="it-IT" sz="2000" dirty="0" smtClean="0">
                <a:cs typeface="Trebuchet MS"/>
              </a:rPr>
              <a:t>, </a:t>
            </a:r>
            <a:r>
              <a:rPr lang="it-IT" sz="2000" spc="-5" dirty="0" smtClean="0">
                <a:cs typeface="Trebuchet MS"/>
              </a:rPr>
              <a:t>i</a:t>
            </a:r>
            <a:r>
              <a:rPr lang="it-IT" sz="2000" dirty="0" smtClean="0">
                <a:cs typeface="Trebuchet MS"/>
              </a:rPr>
              <a:t>n</a:t>
            </a:r>
            <a:r>
              <a:rPr lang="it-IT" sz="2000" spc="15" dirty="0" smtClean="0">
                <a:cs typeface="Trebuchet MS"/>
              </a:rPr>
              <a:t> </a:t>
            </a:r>
            <a:r>
              <a:rPr lang="it-IT" sz="2000" dirty="0" smtClean="0">
                <a:cs typeface="Trebuchet MS"/>
              </a:rPr>
              <a:t>sp</a:t>
            </a:r>
            <a:r>
              <a:rPr lang="it-IT" sz="2000" spc="-15" dirty="0" smtClean="0">
                <a:cs typeface="Trebuchet MS"/>
              </a:rPr>
              <a:t>e</a:t>
            </a:r>
            <a:r>
              <a:rPr lang="it-IT" sz="2000" spc="-5" dirty="0" smtClean="0">
                <a:cs typeface="Trebuchet MS"/>
              </a:rPr>
              <a:t>cie</a:t>
            </a:r>
            <a:r>
              <a:rPr lang="it-IT" sz="2000" dirty="0" smtClean="0">
                <a:cs typeface="Trebuchet MS"/>
              </a:rPr>
              <a:t>,</a:t>
            </a:r>
            <a:r>
              <a:rPr lang="it-IT" sz="2000" spc="20" dirty="0" smtClean="0">
                <a:cs typeface="Trebuchet MS"/>
              </a:rPr>
              <a:t> </a:t>
            </a:r>
            <a:r>
              <a:rPr lang="it-IT" sz="2000" spc="-5" dirty="0" smtClean="0">
                <a:cs typeface="Trebuchet MS"/>
              </a:rPr>
              <a:t>c</a:t>
            </a:r>
            <a:r>
              <a:rPr lang="it-IT" sz="2000" spc="-10" dirty="0" smtClean="0">
                <a:cs typeface="Trebuchet MS"/>
              </a:rPr>
              <a:t>o</a:t>
            </a:r>
            <a:r>
              <a:rPr lang="it-IT" sz="2000" dirty="0" smtClean="0">
                <a:cs typeface="Trebuchet MS"/>
              </a:rPr>
              <a:t>loro</a:t>
            </a:r>
            <a:r>
              <a:rPr lang="it-IT" sz="2000" spc="-5" dirty="0" smtClean="0">
                <a:cs typeface="Trebuchet MS"/>
              </a:rPr>
              <a:t> ch</a:t>
            </a:r>
            <a:r>
              <a:rPr lang="it-IT" sz="2000" dirty="0" smtClean="0">
                <a:cs typeface="Trebuchet MS"/>
              </a:rPr>
              <a:t>e</a:t>
            </a:r>
            <a:r>
              <a:rPr lang="it-IT" sz="2000" spc="10" dirty="0" smtClean="0">
                <a:cs typeface="Trebuchet MS"/>
              </a:rPr>
              <a:t> </a:t>
            </a:r>
            <a:r>
              <a:rPr lang="it-IT" sz="2000" dirty="0" smtClean="0">
                <a:cs typeface="Trebuchet MS"/>
              </a:rPr>
              <a:t>so</a:t>
            </a:r>
            <a:r>
              <a:rPr lang="it-IT" sz="2000" spc="-15" dirty="0" smtClean="0">
                <a:cs typeface="Trebuchet MS"/>
              </a:rPr>
              <a:t>n</a:t>
            </a:r>
            <a:r>
              <a:rPr lang="it-IT" sz="2000" dirty="0" smtClean="0">
                <a:cs typeface="Trebuchet MS"/>
              </a:rPr>
              <a:t>o </a:t>
            </a:r>
            <a:r>
              <a:rPr lang="it-IT" sz="2000" spc="-5" dirty="0" smtClean="0">
                <a:cs typeface="Trebuchet MS"/>
              </a:rPr>
              <a:t>entra</a:t>
            </a:r>
            <a:r>
              <a:rPr lang="it-IT" sz="2000" spc="-10" dirty="0" smtClean="0">
                <a:cs typeface="Trebuchet MS"/>
              </a:rPr>
              <a:t>t</a:t>
            </a:r>
            <a:r>
              <a:rPr lang="it-IT" sz="2000" dirty="0" smtClean="0">
                <a:cs typeface="Trebuchet MS"/>
              </a:rPr>
              <a:t>i</a:t>
            </a:r>
            <a:r>
              <a:rPr lang="it-IT" sz="2000" spc="15" dirty="0" smtClean="0">
                <a:cs typeface="Trebuchet MS"/>
              </a:rPr>
              <a:t> </a:t>
            </a:r>
            <a:r>
              <a:rPr lang="it-IT" sz="2000" spc="-5" dirty="0" smtClean="0">
                <a:cs typeface="Trebuchet MS"/>
              </a:rPr>
              <a:t>nel </a:t>
            </a:r>
            <a:r>
              <a:rPr lang="it-IT" sz="2000" dirty="0" smtClean="0">
                <a:cs typeface="Trebuchet MS"/>
              </a:rPr>
              <a:t>nos</a:t>
            </a:r>
            <a:r>
              <a:rPr lang="it-IT" sz="2000" spc="-10" dirty="0" smtClean="0">
                <a:cs typeface="Trebuchet MS"/>
              </a:rPr>
              <a:t>t</a:t>
            </a:r>
            <a:r>
              <a:rPr lang="it-IT" sz="2000" dirty="0" smtClean="0">
                <a:cs typeface="Trebuchet MS"/>
              </a:rPr>
              <a:t>ro</a:t>
            </a:r>
            <a:r>
              <a:rPr lang="it-IT" sz="2000" spc="15" dirty="0" smtClean="0">
                <a:cs typeface="Trebuchet MS"/>
              </a:rPr>
              <a:t> </a:t>
            </a:r>
            <a:r>
              <a:rPr lang="it-IT" sz="2000" dirty="0" smtClean="0">
                <a:cs typeface="Trebuchet MS"/>
              </a:rPr>
              <a:t>sistema</a:t>
            </a:r>
            <a:r>
              <a:rPr lang="it-IT" sz="2000" spc="15" dirty="0" smtClean="0">
                <a:cs typeface="Trebuchet MS"/>
              </a:rPr>
              <a:t> </a:t>
            </a:r>
            <a:r>
              <a:rPr lang="it-IT" sz="2000" dirty="0" smtClean="0">
                <a:cs typeface="Trebuchet MS"/>
              </a:rPr>
              <a:t>scolas</a:t>
            </a:r>
            <a:r>
              <a:rPr lang="it-IT" sz="2000" spc="-10" dirty="0" smtClean="0">
                <a:cs typeface="Trebuchet MS"/>
              </a:rPr>
              <a:t>t</a:t>
            </a:r>
            <a:r>
              <a:rPr lang="it-IT" sz="2000" dirty="0" smtClean="0">
                <a:cs typeface="Trebuchet MS"/>
              </a:rPr>
              <a:t>ico</a:t>
            </a:r>
            <a:r>
              <a:rPr lang="it-IT" sz="2000" spc="10" dirty="0" smtClean="0">
                <a:cs typeface="Trebuchet MS"/>
              </a:rPr>
              <a:t> </a:t>
            </a:r>
            <a:r>
              <a:rPr lang="it-IT" sz="2000" dirty="0" smtClean="0">
                <a:cs typeface="Trebuchet MS"/>
              </a:rPr>
              <a:t>nell</a:t>
            </a:r>
            <a:r>
              <a:rPr lang="it-IT" sz="2000" spc="-10" dirty="0" smtClean="0">
                <a:cs typeface="Trebuchet MS"/>
              </a:rPr>
              <a:t>’</a:t>
            </a:r>
            <a:r>
              <a:rPr lang="it-IT" sz="2000" dirty="0" smtClean="0">
                <a:cs typeface="Trebuchet MS"/>
              </a:rPr>
              <a:t>ultimo</a:t>
            </a:r>
            <a:r>
              <a:rPr lang="it-IT" sz="2000" spc="30" dirty="0" smtClean="0">
                <a:cs typeface="Trebuchet MS"/>
              </a:rPr>
              <a:t> </a:t>
            </a:r>
            <a:r>
              <a:rPr lang="it-IT" sz="2000" dirty="0" smtClean="0">
                <a:cs typeface="Trebuchet MS"/>
              </a:rPr>
              <a:t>anno:</a:t>
            </a:r>
          </a:p>
          <a:p>
            <a:pPr marL="88900" marR="5080" indent="3175" algn="just">
              <a:lnSpc>
                <a:spcPct val="100000"/>
              </a:lnSpc>
              <a:buClr>
                <a:srgbClr val="17375E"/>
              </a:buClr>
            </a:pPr>
            <a:endParaRPr lang="it-IT" dirty="0" smtClean="0">
              <a:cs typeface="Trebuchet MS"/>
            </a:endParaRPr>
          </a:p>
          <a:p>
            <a:pPr marL="355600" marR="104775" indent="-342900" algn="just">
              <a:lnSpc>
                <a:spcPct val="100000"/>
              </a:lnSpc>
              <a:buClr>
                <a:srgbClr val="17375E"/>
              </a:buClr>
              <a:buFont typeface="Wingdings" pitchFamily="2" charset="2"/>
              <a:buChar char="§"/>
              <a:tabLst>
                <a:tab pos="355600" algn="l"/>
              </a:tabLst>
            </a:pPr>
            <a:r>
              <a:rPr lang="it-IT" sz="2000" dirty="0" smtClean="0">
                <a:cs typeface="Calibri"/>
              </a:rPr>
              <a:t>si </a:t>
            </a:r>
            <a:r>
              <a:rPr lang="it-IT" sz="2000" spc="-40" dirty="0" smtClean="0">
                <a:cs typeface="Calibri"/>
              </a:rPr>
              <a:t>a</a:t>
            </a:r>
            <a:r>
              <a:rPr lang="it-IT" sz="2000" dirty="0" smtClean="0">
                <a:cs typeface="Calibri"/>
              </a:rPr>
              <a:t>v</a:t>
            </a:r>
            <a:r>
              <a:rPr lang="it-IT" sz="2000" spc="-55" dirty="0" smtClean="0">
                <a:cs typeface="Calibri"/>
              </a:rPr>
              <a:t>r</a:t>
            </a:r>
            <a:r>
              <a:rPr lang="it-IT" sz="2000" dirty="0" smtClean="0">
                <a:cs typeface="Calibri"/>
              </a:rPr>
              <a:t>à cu</a:t>
            </a:r>
            <a:r>
              <a:rPr lang="it-IT" sz="2000" spc="-45" dirty="0" smtClean="0">
                <a:cs typeface="Calibri"/>
              </a:rPr>
              <a:t>r</a:t>
            </a:r>
            <a:r>
              <a:rPr lang="it-IT" sz="2000" dirty="0" smtClean="0">
                <a:cs typeface="Calibri"/>
              </a:rPr>
              <a:t>a</a:t>
            </a:r>
            <a:r>
              <a:rPr lang="it-IT" sz="2000" spc="-25" dirty="0" smtClean="0">
                <a:cs typeface="Calibri"/>
              </a:rPr>
              <a:t> </a:t>
            </a:r>
            <a:r>
              <a:rPr lang="it-IT" sz="2000" dirty="0" smtClean="0">
                <a:cs typeface="Calibri"/>
              </a:rPr>
              <a:t>di moni</a:t>
            </a:r>
            <a:r>
              <a:rPr lang="it-IT" sz="2000" spc="-30" dirty="0" smtClean="0">
                <a:cs typeface="Calibri"/>
              </a:rPr>
              <a:t>t</a:t>
            </a:r>
            <a:r>
              <a:rPr lang="it-IT" sz="2000" dirty="0" smtClean="0">
                <a:cs typeface="Calibri"/>
              </a:rPr>
              <a:t>o</a:t>
            </a:r>
            <a:r>
              <a:rPr lang="it-IT" sz="2000" spc="-55" dirty="0" smtClean="0">
                <a:cs typeface="Calibri"/>
              </a:rPr>
              <a:t>r</a:t>
            </a:r>
            <a:r>
              <a:rPr lang="it-IT" sz="2000" dirty="0" smtClean="0">
                <a:cs typeface="Calibri"/>
              </a:rPr>
              <a:t>a</a:t>
            </a:r>
            <a:r>
              <a:rPr lang="it-IT" sz="2000" spc="-35" dirty="0" smtClean="0">
                <a:cs typeface="Calibri"/>
              </a:rPr>
              <a:t>r</a:t>
            </a:r>
            <a:r>
              <a:rPr lang="it-IT" sz="2000" dirty="0" smtClean="0">
                <a:cs typeface="Calibri"/>
              </a:rPr>
              <a:t>e</a:t>
            </a:r>
            <a:r>
              <a:rPr lang="it-IT" sz="2000" spc="-10" dirty="0" smtClean="0">
                <a:cs typeface="Calibri"/>
              </a:rPr>
              <a:t> </a:t>
            </a:r>
            <a:r>
              <a:rPr lang="it-IT" sz="2000" dirty="0" smtClean="0">
                <a:cs typeface="Calibri"/>
              </a:rPr>
              <a:t>l</a:t>
            </a:r>
            <a:r>
              <a:rPr lang="it-IT" sz="2000" spc="-170" dirty="0" smtClean="0">
                <a:cs typeface="Calibri"/>
              </a:rPr>
              <a:t>’</a:t>
            </a:r>
            <a:r>
              <a:rPr lang="it-IT" sz="2000" spc="-20" dirty="0" smtClean="0">
                <a:cs typeface="Calibri"/>
              </a:rPr>
              <a:t>e</a:t>
            </a:r>
            <a:r>
              <a:rPr lang="it-IT" sz="2000" spc="-25" dirty="0" smtClean="0">
                <a:cs typeface="Calibri"/>
              </a:rPr>
              <a:t>f</a:t>
            </a:r>
            <a:r>
              <a:rPr lang="it-IT" sz="2000" dirty="0" smtClean="0">
                <a:cs typeface="Calibri"/>
              </a:rPr>
              <a:t>fi</a:t>
            </a:r>
            <a:r>
              <a:rPr lang="it-IT" sz="2000" spc="-20" dirty="0" smtClean="0">
                <a:cs typeface="Calibri"/>
              </a:rPr>
              <a:t>c</a:t>
            </a:r>
            <a:r>
              <a:rPr lang="it-IT" sz="2000" dirty="0" smtClean="0">
                <a:cs typeface="Calibri"/>
              </a:rPr>
              <a:t>acia</a:t>
            </a:r>
            <a:r>
              <a:rPr lang="it-IT" sz="2000" spc="-15" dirty="0" smtClean="0">
                <a:cs typeface="Calibri"/>
              </a:rPr>
              <a:t> </a:t>
            </a:r>
            <a:r>
              <a:rPr lang="it-IT" sz="2000" dirty="0" smtClean="0">
                <a:cs typeface="Calibri"/>
              </a:rPr>
              <a:t>degli 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i</a:t>
            </a:r>
            <a:r>
              <a:rPr lang="it-IT" sz="2000" b="1" spc="-25" dirty="0" smtClean="0">
                <a:solidFill>
                  <a:srgbClr val="FF0000"/>
                </a:solidFill>
                <a:cs typeface="Calibri"/>
              </a:rPr>
              <a:t>nt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e</a:t>
            </a:r>
            <a:r>
              <a:rPr lang="it-IT" sz="2000" b="1" spc="25" dirty="0" smtClean="0">
                <a:solidFill>
                  <a:srgbClr val="FF0000"/>
                </a:solidFill>
                <a:cs typeface="Calibri"/>
              </a:rPr>
              <a:t>r</a:t>
            </a:r>
            <a:r>
              <a:rPr lang="it-IT" sz="2000" b="1" spc="-30" dirty="0" smtClean="0">
                <a:solidFill>
                  <a:srgbClr val="FF0000"/>
                </a:solidFill>
                <a:cs typeface="Calibri"/>
              </a:rPr>
              <a:t>v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e</a:t>
            </a:r>
            <a:r>
              <a:rPr lang="it-IT" sz="2000" b="1" spc="-20" dirty="0" smtClean="0">
                <a:solidFill>
                  <a:srgbClr val="FF0000"/>
                </a:solidFill>
                <a:cs typeface="Calibri"/>
              </a:rPr>
              <a:t>n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ti</a:t>
            </a:r>
            <a:r>
              <a:rPr lang="it-IT" sz="2000" dirty="0" smtClean="0">
                <a:cs typeface="Calibri"/>
              </a:rPr>
              <a:t> </a:t>
            </a:r>
            <a:r>
              <a:rPr lang="it-IT" sz="2000" spc="-10" dirty="0" smtClean="0">
                <a:cs typeface="Calibri"/>
              </a:rPr>
              <a:t>a</a:t>
            </a:r>
            <a:r>
              <a:rPr lang="it-IT" sz="2000" spc="-25" dirty="0" smtClean="0">
                <a:cs typeface="Calibri"/>
              </a:rPr>
              <a:t>f</a:t>
            </a:r>
            <a:r>
              <a:rPr lang="it-IT" sz="2000" spc="-5" dirty="0" smtClean="0">
                <a:cs typeface="Calibri"/>
              </a:rPr>
              <a:t>finch</a:t>
            </a:r>
            <a:r>
              <a:rPr lang="it-IT" sz="2000" dirty="0" smtClean="0">
                <a:cs typeface="Calibri"/>
              </a:rPr>
              <a:t>é</a:t>
            </a:r>
            <a:r>
              <a:rPr lang="it-IT" sz="2000" spc="5" dirty="0" smtClean="0">
                <a:cs typeface="Calibri"/>
              </a:rPr>
              <a:t> </a:t>
            </a:r>
            <a:r>
              <a:rPr lang="it-IT" sz="2000" spc="-5" dirty="0" smtClean="0">
                <a:cs typeface="Calibri"/>
              </a:rPr>
              <a:t>sian</a:t>
            </a:r>
            <a:r>
              <a:rPr lang="it-IT" sz="2000" dirty="0" smtClean="0">
                <a:cs typeface="Calibri"/>
              </a:rPr>
              <a:t>o</a:t>
            </a:r>
            <a:r>
              <a:rPr lang="it-IT" sz="2000" spc="-10" dirty="0" smtClean="0">
                <a:cs typeface="Calibri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messi</a:t>
            </a:r>
            <a:r>
              <a:rPr lang="it-IT" sz="2000" b="1" spc="-2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in</a:t>
            </a:r>
            <a:r>
              <a:rPr lang="it-IT" sz="2000" b="1" spc="-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000" b="1" spc="-25" dirty="0" smtClean="0">
                <a:solidFill>
                  <a:srgbClr val="FF0000"/>
                </a:solidFill>
                <a:cs typeface="Calibri"/>
              </a:rPr>
              <a:t>a</a:t>
            </a:r>
            <a:r>
              <a:rPr lang="it-IT" sz="2000" b="1" spc="-50" dirty="0" smtClean="0">
                <a:solidFill>
                  <a:srgbClr val="FF0000"/>
                </a:solidFill>
                <a:cs typeface="Calibri"/>
              </a:rPr>
              <a:t>t</a:t>
            </a:r>
            <a:r>
              <a:rPr lang="it-IT" sz="2000" b="1" spc="-35" dirty="0" smtClean="0">
                <a:solidFill>
                  <a:srgbClr val="FF0000"/>
                </a:solidFill>
                <a:cs typeface="Calibri"/>
              </a:rPr>
              <a:t>t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o</a:t>
            </a:r>
            <a:r>
              <a:rPr lang="it-IT" sz="2000" b="1" spc="-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000" b="1" spc="-20" dirty="0" smtClean="0">
                <a:solidFill>
                  <a:srgbClr val="FF0000"/>
                </a:solidFill>
                <a:cs typeface="Calibri"/>
              </a:rPr>
              <a:t>pe</a:t>
            </a:r>
            <a:r>
              <a:rPr lang="it-IT" sz="2000" b="1" spc="-10" dirty="0" smtClean="0">
                <a:solidFill>
                  <a:srgbClr val="FF0000"/>
                </a:solidFill>
                <a:cs typeface="Calibri"/>
              </a:rPr>
              <a:t>r 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il </a:t>
            </a:r>
            <a:r>
              <a:rPr lang="it-IT" sz="2000" b="1" spc="-40" dirty="0" smtClean="0">
                <a:solidFill>
                  <a:srgbClr val="FF0000"/>
                </a:solidFill>
                <a:cs typeface="Calibri"/>
              </a:rPr>
              <a:t>t</a:t>
            </a:r>
            <a:r>
              <a:rPr lang="it-IT" sz="2000" b="1" spc="-15" dirty="0" smtClean="0">
                <a:solidFill>
                  <a:srgbClr val="FF0000"/>
                </a:solidFill>
                <a:cs typeface="Calibri"/>
              </a:rPr>
              <a:t>em</a:t>
            </a:r>
            <a:r>
              <a:rPr lang="it-IT" sz="2000" b="1" spc="-5" dirty="0" smtClean="0">
                <a:solidFill>
                  <a:srgbClr val="FF0000"/>
                </a:solidFill>
                <a:cs typeface="Calibri"/>
              </a:rPr>
              <a:t>p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o</a:t>
            </a:r>
            <a:r>
              <a:rPr lang="it-IT" sz="2000" b="1" spc="-2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000" b="1" spc="-30" dirty="0" smtClean="0">
                <a:solidFill>
                  <a:srgbClr val="FF0000"/>
                </a:solidFill>
                <a:cs typeface="Calibri"/>
              </a:rPr>
              <a:t>s</a:t>
            </a:r>
            <a:r>
              <a:rPr lang="it-IT" sz="2000" b="1" spc="-10" dirty="0" smtClean="0">
                <a:solidFill>
                  <a:srgbClr val="FF0000"/>
                </a:solidFill>
                <a:cs typeface="Calibri"/>
              </a:rPr>
              <a:t>t</a:t>
            </a:r>
            <a:r>
              <a:rPr lang="it-IT" sz="2000" b="1" spc="-45" dirty="0" smtClean="0">
                <a:solidFill>
                  <a:srgbClr val="FF0000"/>
                </a:solidFill>
                <a:cs typeface="Calibri"/>
              </a:rPr>
              <a:t>r</a:t>
            </a:r>
            <a:r>
              <a:rPr lang="it-IT" sz="2000" b="1" spc="-15" dirty="0" smtClean="0">
                <a:solidFill>
                  <a:srgbClr val="FF0000"/>
                </a:solidFill>
                <a:cs typeface="Calibri"/>
              </a:rPr>
              <a:t>e</a:t>
            </a:r>
            <a:r>
              <a:rPr lang="it-IT" sz="2000" b="1" spc="-55" dirty="0" smtClean="0">
                <a:solidFill>
                  <a:srgbClr val="FF0000"/>
                </a:solidFill>
                <a:cs typeface="Calibri"/>
              </a:rPr>
              <a:t>t</a:t>
            </a:r>
            <a:r>
              <a:rPr lang="it-IT" sz="2000" b="1" spc="-35" dirty="0" smtClean="0">
                <a:solidFill>
                  <a:srgbClr val="FF0000"/>
                </a:solidFill>
                <a:cs typeface="Calibri"/>
              </a:rPr>
              <a:t>t</a:t>
            </a:r>
            <a:r>
              <a:rPr lang="it-IT" sz="2000" b="1" spc="-20" dirty="0" smtClean="0">
                <a:solidFill>
                  <a:srgbClr val="FF0000"/>
                </a:solidFill>
                <a:cs typeface="Calibri"/>
              </a:rPr>
              <a:t>am</a:t>
            </a:r>
            <a:r>
              <a:rPr lang="it-IT" sz="2000" b="1" spc="-10" dirty="0" smtClean="0">
                <a:solidFill>
                  <a:srgbClr val="FF0000"/>
                </a:solidFill>
                <a:cs typeface="Calibri"/>
              </a:rPr>
              <a:t>e</a:t>
            </a:r>
            <a:r>
              <a:rPr lang="it-IT" sz="2000" b="1" spc="-25" dirty="0" smtClean="0">
                <a:solidFill>
                  <a:srgbClr val="FF0000"/>
                </a:solidFill>
                <a:cs typeface="Calibri"/>
              </a:rPr>
              <a:t>n</a:t>
            </a:r>
            <a:r>
              <a:rPr lang="it-IT" sz="2000" b="1" spc="-35" dirty="0" smtClean="0">
                <a:solidFill>
                  <a:srgbClr val="FF0000"/>
                </a:solidFill>
                <a:cs typeface="Calibri"/>
              </a:rPr>
              <a:t>t</a:t>
            </a:r>
            <a:r>
              <a:rPr lang="it-IT" sz="2000" b="1" spc="-15" dirty="0" smtClean="0">
                <a:solidFill>
                  <a:srgbClr val="FF0000"/>
                </a:solidFill>
                <a:cs typeface="Calibri"/>
              </a:rPr>
              <a:t>e</a:t>
            </a:r>
            <a:r>
              <a:rPr lang="it-IT" sz="2000" b="1" spc="-1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000" b="1" spc="-5" dirty="0" smtClean="0">
                <a:solidFill>
                  <a:srgbClr val="FF0000"/>
                </a:solidFill>
                <a:cs typeface="Calibri"/>
              </a:rPr>
              <a:t>nec</a:t>
            </a:r>
            <a:r>
              <a:rPr lang="it-IT" sz="2000" b="1" spc="10" dirty="0" smtClean="0">
                <a:solidFill>
                  <a:srgbClr val="FF0000"/>
                </a:solidFill>
                <a:cs typeface="Calibri"/>
              </a:rPr>
              <a:t>e</a:t>
            </a:r>
            <a:r>
              <a:rPr lang="it-IT" sz="2000" b="1" spc="-5" dirty="0" smtClean="0">
                <a:solidFill>
                  <a:srgbClr val="FF0000"/>
                </a:solidFill>
                <a:cs typeface="Calibri"/>
              </a:rPr>
              <a:t>ssari</a:t>
            </a:r>
            <a:r>
              <a:rPr lang="it-IT" sz="2000" b="1" spc="-10" dirty="0" smtClean="0">
                <a:solidFill>
                  <a:srgbClr val="FF0000"/>
                </a:solidFill>
                <a:cs typeface="Calibri"/>
              </a:rPr>
              <a:t>o</a:t>
            </a:r>
            <a:r>
              <a:rPr lang="it-IT" sz="2000" dirty="0" smtClean="0">
                <a:cs typeface="Calibri"/>
              </a:rPr>
              <a:t>;</a:t>
            </a:r>
          </a:p>
          <a:p>
            <a:pPr marL="355600" marR="104775" indent="-342900" algn="just">
              <a:lnSpc>
                <a:spcPct val="100000"/>
              </a:lnSpc>
              <a:buClr>
                <a:srgbClr val="17375E"/>
              </a:buClr>
              <a:buFont typeface="Wingdings" pitchFamily="2" charset="2"/>
              <a:buChar char="§"/>
              <a:tabLst>
                <a:tab pos="355600" algn="l"/>
              </a:tabLst>
            </a:pPr>
            <a:endParaRPr lang="it-IT" sz="2000" dirty="0" smtClean="0"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lr>
                <a:srgbClr val="17375E"/>
              </a:buClr>
              <a:buFont typeface="Wingdings" pitchFamily="2" charset="2"/>
              <a:buChar char="§"/>
              <a:tabLst>
                <a:tab pos="355600" algn="l"/>
              </a:tabLst>
            </a:pPr>
            <a:r>
              <a:rPr lang="it-IT" sz="2000" dirty="0" smtClean="0">
                <a:cs typeface="Calibri"/>
              </a:rPr>
              <a:t>a </a:t>
            </a:r>
            <a:r>
              <a:rPr lang="it-IT" sz="2000" spc="-5" dirty="0" smtClean="0">
                <a:cs typeface="Calibri"/>
              </a:rPr>
              <a:t>di</a:t>
            </a:r>
            <a:r>
              <a:rPr lang="it-IT" sz="2000" spc="-25" dirty="0" smtClean="0">
                <a:cs typeface="Calibri"/>
              </a:rPr>
              <a:t>f</a:t>
            </a:r>
            <a:r>
              <a:rPr lang="it-IT" sz="2000" spc="-65" dirty="0" smtClean="0">
                <a:cs typeface="Calibri"/>
              </a:rPr>
              <a:t>f</a:t>
            </a:r>
            <a:r>
              <a:rPr lang="it-IT" sz="2000" spc="-15" dirty="0" smtClean="0">
                <a:cs typeface="Calibri"/>
              </a:rPr>
              <a:t>e</a:t>
            </a:r>
            <a:r>
              <a:rPr lang="it-IT" sz="2000" spc="-40" dirty="0" smtClean="0">
                <a:cs typeface="Calibri"/>
              </a:rPr>
              <a:t>r</a:t>
            </a:r>
            <a:r>
              <a:rPr lang="it-IT" sz="2000" spc="-15" dirty="0" smtClean="0">
                <a:cs typeface="Calibri"/>
              </a:rPr>
              <a:t>en</a:t>
            </a:r>
            <a:r>
              <a:rPr lang="it-IT" sz="2000" spc="-45" dirty="0" smtClean="0">
                <a:cs typeface="Calibri"/>
              </a:rPr>
              <a:t>z</a:t>
            </a:r>
            <a:r>
              <a:rPr lang="it-IT" sz="2000" dirty="0" smtClean="0">
                <a:cs typeface="Calibri"/>
              </a:rPr>
              <a:t>a</a:t>
            </a:r>
            <a:r>
              <a:rPr lang="it-IT" sz="2000" spc="5" dirty="0" smtClean="0">
                <a:cs typeface="Calibri"/>
              </a:rPr>
              <a:t> </a:t>
            </a:r>
            <a:r>
              <a:rPr lang="it-IT" sz="2000" spc="-5" dirty="0" smtClean="0">
                <a:cs typeface="Calibri"/>
              </a:rPr>
              <a:t>dell</a:t>
            </a:r>
            <a:r>
              <a:rPr lang="it-IT" sz="2000" dirty="0" smtClean="0">
                <a:cs typeface="Calibri"/>
              </a:rPr>
              <a:t>e</a:t>
            </a:r>
            <a:r>
              <a:rPr lang="it-IT" sz="2000" spc="10" dirty="0" smtClean="0">
                <a:cs typeface="Calibri"/>
              </a:rPr>
              <a:t> </a:t>
            </a:r>
            <a:r>
              <a:rPr lang="it-IT" sz="2000" spc="-5" dirty="0" smtClean="0">
                <a:cs typeface="Calibri"/>
              </a:rPr>
              <a:t>situazion</a:t>
            </a:r>
            <a:r>
              <a:rPr lang="it-IT" sz="2000" dirty="0" smtClean="0">
                <a:cs typeface="Calibri"/>
              </a:rPr>
              <a:t>i</a:t>
            </a:r>
            <a:r>
              <a:rPr lang="it-IT" sz="2000" spc="-15" dirty="0" smtClean="0">
                <a:cs typeface="Calibri"/>
              </a:rPr>
              <a:t> </a:t>
            </a:r>
            <a:r>
              <a:rPr lang="it-IT" sz="2000" spc="-5" dirty="0" smtClean="0">
                <a:cs typeface="Calibri"/>
              </a:rPr>
              <a:t>d</a:t>
            </a:r>
            <a:r>
              <a:rPr lang="it-IT" sz="2000" dirty="0" smtClean="0">
                <a:cs typeface="Calibri"/>
              </a:rPr>
              <a:t>i </a:t>
            </a:r>
            <a:r>
              <a:rPr lang="it-IT" sz="2000" spc="-5" dirty="0" smtClean="0">
                <a:cs typeface="Calibri"/>
              </a:rPr>
              <a:t>di</a:t>
            </a:r>
            <a:r>
              <a:rPr lang="it-IT" sz="2000" spc="-30" dirty="0" smtClean="0">
                <a:cs typeface="Calibri"/>
              </a:rPr>
              <a:t>s</a:t>
            </a:r>
            <a:r>
              <a:rPr lang="it-IT" sz="2000" dirty="0" smtClean="0">
                <a:cs typeface="Calibri"/>
              </a:rPr>
              <a:t>turbo  </a:t>
            </a:r>
            <a:r>
              <a:rPr lang="it-IT" sz="2000" spc="-5" dirty="0" smtClean="0">
                <a:cs typeface="Calibri"/>
              </a:rPr>
              <a:t>docum</a:t>
            </a:r>
            <a:r>
              <a:rPr lang="it-IT" sz="2000" spc="5" dirty="0" smtClean="0">
                <a:cs typeface="Calibri"/>
              </a:rPr>
              <a:t>e</a:t>
            </a:r>
            <a:r>
              <a:rPr lang="it-IT" sz="2000" spc="-25" dirty="0" smtClean="0">
                <a:cs typeface="Calibri"/>
              </a:rPr>
              <a:t>n</a:t>
            </a:r>
            <a:r>
              <a:rPr lang="it-IT" sz="2000" spc="-35" dirty="0" smtClean="0">
                <a:cs typeface="Calibri"/>
              </a:rPr>
              <a:t>t</a:t>
            </a:r>
            <a:r>
              <a:rPr lang="it-IT" sz="2000" spc="-25" dirty="0" smtClean="0">
                <a:cs typeface="Calibri"/>
              </a:rPr>
              <a:t>a</a:t>
            </a:r>
            <a:r>
              <a:rPr lang="it-IT" sz="2000" spc="-35" dirty="0" smtClean="0">
                <a:cs typeface="Calibri"/>
              </a:rPr>
              <a:t>t</a:t>
            </a:r>
            <a:r>
              <a:rPr lang="it-IT" sz="2000" spc="-15" dirty="0" smtClean="0">
                <a:cs typeface="Calibri"/>
              </a:rPr>
              <a:t>e</a:t>
            </a:r>
            <a:r>
              <a:rPr lang="it-IT" sz="2000" spc="-25" dirty="0" smtClean="0">
                <a:cs typeface="Calibri"/>
              </a:rPr>
              <a:t> </a:t>
            </a:r>
            <a:r>
              <a:rPr lang="it-IT" sz="2000" spc="-5" dirty="0" smtClean="0">
                <a:cs typeface="Calibri"/>
              </a:rPr>
              <a:t>d</a:t>
            </a:r>
            <a:r>
              <a:rPr lang="it-IT" sz="2000" dirty="0" smtClean="0">
                <a:cs typeface="Calibri"/>
              </a:rPr>
              <a:t>a </a:t>
            </a:r>
            <a:r>
              <a:rPr lang="it-IT" sz="2000" spc="-5" dirty="0" smtClean="0">
                <a:cs typeface="Calibri"/>
              </a:rPr>
              <a:t>diagnosi</a:t>
            </a:r>
            <a:r>
              <a:rPr lang="it-IT" sz="2000" dirty="0" smtClean="0">
                <a:cs typeface="Calibri"/>
              </a:rPr>
              <a:t>,</a:t>
            </a:r>
            <a:r>
              <a:rPr lang="it-IT" sz="2000" spc="5" dirty="0" smtClean="0">
                <a:cs typeface="Calibri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le</a:t>
            </a:r>
            <a:r>
              <a:rPr lang="it-IT" sz="2000" b="1" spc="-1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misu</a:t>
            </a:r>
            <a:r>
              <a:rPr lang="it-IT" sz="2000" b="1" spc="-35" dirty="0" smtClean="0">
                <a:solidFill>
                  <a:srgbClr val="FF0000"/>
                </a:solidFill>
                <a:cs typeface="Calibri"/>
              </a:rPr>
              <a:t>r</a:t>
            </a:r>
            <a:r>
              <a:rPr lang="it-IT" sz="2000" b="1" spc="-15" dirty="0" smtClean="0">
                <a:solidFill>
                  <a:srgbClr val="FF0000"/>
                </a:solidFill>
                <a:cs typeface="Calibri"/>
              </a:rPr>
              <a:t>e</a:t>
            </a:r>
            <a:r>
              <a:rPr lang="it-IT" sz="2000" b="1" spc="1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000" b="1" spc="-5" dirty="0" err="1" smtClean="0">
                <a:solidFill>
                  <a:srgbClr val="FF0000"/>
                </a:solidFill>
                <a:cs typeface="Calibri"/>
              </a:rPr>
              <a:t>dispens</a:t>
            </a:r>
            <a:r>
              <a:rPr lang="it-IT" sz="2000" b="1" spc="-20" dirty="0" err="1" smtClean="0">
                <a:solidFill>
                  <a:srgbClr val="FF0000"/>
                </a:solidFill>
                <a:cs typeface="Calibri"/>
              </a:rPr>
              <a:t>a</a:t>
            </a:r>
            <a:r>
              <a:rPr lang="it-IT" sz="2000" b="1" dirty="0" err="1" smtClean="0">
                <a:solidFill>
                  <a:srgbClr val="FF0000"/>
                </a:solidFill>
                <a:cs typeface="Calibri"/>
              </a:rPr>
              <a:t>ti</a:t>
            </a:r>
            <a:r>
              <a:rPr lang="it-IT" sz="2000" b="1" spc="-30" dirty="0" err="1" smtClean="0">
                <a:solidFill>
                  <a:srgbClr val="FF0000"/>
                </a:solidFill>
                <a:cs typeface="Calibri"/>
              </a:rPr>
              <a:t>v</a:t>
            </a:r>
            <a:r>
              <a:rPr lang="it-IT" sz="2000" b="1" spc="-10" dirty="0" err="1" smtClean="0">
                <a:solidFill>
                  <a:srgbClr val="FF0000"/>
                </a:solidFill>
                <a:cs typeface="Calibri"/>
              </a:rPr>
              <a:t>e</a:t>
            </a:r>
            <a:r>
              <a:rPr lang="it-IT" sz="2000" b="1" spc="-10" dirty="0" smtClean="0">
                <a:solidFill>
                  <a:srgbClr val="FF0000"/>
                </a:solidFill>
                <a:cs typeface="Calibri"/>
              </a:rPr>
              <a:t>,</a:t>
            </a:r>
            <a:r>
              <a:rPr lang="it-IT" sz="2000" b="1" spc="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000" b="1" spc="-5" dirty="0" smtClean="0">
                <a:solidFill>
                  <a:srgbClr val="FF0000"/>
                </a:solidFill>
                <a:cs typeface="Calibri"/>
              </a:rPr>
              <a:t>per questi casi</a:t>
            </a:r>
            <a:r>
              <a:rPr lang="it-IT" sz="2000" b="1" spc="-10" dirty="0" smtClean="0">
                <a:solidFill>
                  <a:srgbClr val="FF0000"/>
                </a:solidFill>
                <a:cs typeface="Calibri"/>
              </a:rPr>
              <a:t>,</a:t>
            </a:r>
            <a:r>
              <a:rPr lang="it-IT" sz="2000" b="1" spc="-4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000" b="1" spc="-35" dirty="0" smtClean="0">
                <a:solidFill>
                  <a:srgbClr val="FF0000"/>
                </a:solidFill>
                <a:cs typeface="Calibri"/>
              </a:rPr>
              <a:t>a</a:t>
            </a:r>
            <a:r>
              <a:rPr lang="it-IT" sz="2000" b="1" spc="-15" dirty="0" smtClean="0">
                <a:solidFill>
                  <a:srgbClr val="FF0000"/>
                </a:solidFill>
                <a:cs typeface="Calibri"/>
              </a:rPr>
              <a:t>v</a:t>
            </a:r>
            <a:r>
              <a:rPr lang="it-IT" sz="2000" b="1" spc="-60" dirty="0" smtClean="0">
                <a:solidFill>
                  <a:srgbClr val="FF0000"/>
                </a:solidFill>
                <a:cs typeface="Calibri"/>
              </a:rPr>
              <a:t>r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anno</a:t>
            </a:r>
            <a:r>
              <a:rPr lang="it-IT" sz="2000" b="1" spc="-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000" b="1" spc="-40" dirty="0" smtClean="0">
                <a:solidFill>
                  <a:srgbClr val="FF0000"/>
                </a:solidFill>
                <a:cs typeface="Calibri"/>
              </a:rPr>
              <a:t>c</a:t>
            </a:r>
            <a:r>
              <a:rPr lang="it-IT" sz="2000" b="1" spc="-15" dirty="0" smtClean="0">
                <a:solidFill>
                  <a:srgbClr val="FF0000"/>
                </a:solidFill>
                <a:cs typeface="Calibri"/>
              </a:rPr>
              <a:t>a</a:t>
            </a:r>
            <a:r>
              <a:rPr lang="it-IT" sz="2000" b="1" spc="-55" dirty="0" smtClean="0">
                <a:solidFill>
                  <a:srgbClr val="FF0000"/>
                </a:solidFill>
                <a:cs typeface="Calibri"/>
              </a:rPr>
              <a:t>r</a:t>
            </a:r>
            <a:r>
              <a:rPr lang="it-IT" sz="2000" b="1" spc="-25" dirty="0" smtClean="0">
                <a:solidFill>
                  <a:srgbClr val="FF0000"/>
                </a:solidFill>
                <a:cs typeface="Calibri"/>
              </a:rPr>
              <a:t>a</a:t>
            </a:r>
            <a:r>
              <a:rPr lang="it-IT" sz="2000" b="1" spc="-50" dirty="0" smtClean="0">
                <a:solidFill>
                  <a:srgbClr val="FF0000"/>
                </a:solidFill>
                <a:cs typeface="Calibri"/>
              </a:rPr>
              <a:t>t</a:t>
            </a:r>
            <a:r>
              <a:rPr lang="it-IT" sz="2000" b="1" spc="-35" dirty="0" smtClean="0">
                <a:solidFill>
                  <a:srgbClr val="FF0000"/>
                </a:solidFill>
                <a:cs typeface="Calibri"/>
              </a:rPr>
              <a:t>t</a:t>
            </a:r>
            <a:r>
              <a:rPr lang="it-IT" sz="2000" b="1" spc="-15" dirty="0" smtClean="0">
                <a:solidFill>
                  <a:srgbClr val="FF0000"/>
                </a:solidFill>
                <a:cs typeface="Calibri"/>
              </a:rPr>
              <a:t>e</a:t>
            </a:r>
            <a:r>
              <a:rPr lang="it-IT" sz="2000" b="1" spc="-40" dirty="0" smtClean="0">
                <a:solidFill>
                  <a:srgbClr val="FF0000"/>
                </a:solidFill>
                <a:cs typeface="Calibri"/>
              </a:rPr>
              <a:t>r</a:t>
            </a:r>
            <a:r>
              <a:rPr lang="it-IT" sz="2000" b="1" spc="-15" dirty="0" smtClean="0">
                <a:solidFill>
                  <a:srgbClr val="FF0000"/>
                </a:solidFill>
                <a:cs typeface="Calibri"/>
              </a:rPr>
              <a:t>e</a:t>
            </a:r>
            <a:r>
              <a:rPr lang="it-IT" sz="2000" b="1" spc="-10" dirty="0" smtClean="0">
                <a:solidFill>
                  <a:srgbClr val="FF0000"/>
                </a:solidFill>
                <a:cs typeface="Calibri"/>
              </a:rPr>
              <a:t> t</a:t>
            </a:r>
            <a:r>
              <a:rPr lang="it-IT" sz="2000" b="1" spc="-55" dirty="0" smtClean="0">
                <a:solidFill>
                  <a:srgbClr val="FF0000"/>
                </a:solidFill>
                <a:cs typeface="Calibri"/>
              </a:rPr>
              <a:t>r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ansi</a:t>
            </a:r>
            <a:r>
              <a:rPr lang="it-IT" sz="2000" b="1" spc="-25" dirty="0" smtClean="0">
                <a:solidFill>
                  <a:srgbClr val="FF0000"/>
                </a:solidFill>
                <a:cs typeface="Calibri"/>
              </a:rPr>
              <a:t>t</a:t>
            </a:r>
            <a:r>
              <a:rPr lang="it-IT" sz="2000" b="1" spc="-5" dirty="0" smtClean="0">
                <a:solidFill>
                  <a:srgbClr val="FF0000"/>
                </a:solidFill>
                <a:cs typeface="Calibri"/>
              </a:rPr>
              <a:t>ori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o</a:t>
            </a:r>
            <a:r>
              <a:rPr lang="it-IT" sz="2000" b="1" spc="-2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000" b="1" spc="-15" dirty="0" smtClean="0">
                <a:solidFill>
                  <a:srgbClr val="FF0000"/>
                </a:solidFill>
                <a:cs typeface="Calibri"/>
              </a:rPr>
              <a:t>e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000" b="1" spc="-20" dirty="0" smtClean="0">
                <a:solidFill>
                  <a:srgbClr val="FF0000"/>
                </a:solidFill>
                <a:cs typeface="Calibri"/>
              </a:rPr>
              <a:t>a</a:t>
            </a:r>
            <a:r>
              <a:rPr lang="it-IT" sz="2000" b="1" spc="-50" dirty="0" smtClean="0">
                <a:solidFill>
                  <a:srgbClr val="FF0000"/>
                </a:solidFill>
                <a:cs typeface="Calibri"/>
              </a:rPr>
              <a:t>t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tine</a:t>
            </a:r>
            <a:r>
              <a:rPr lang="it-IT" sz="2000" b="1" spc="-20" dirty="0" smtClean="0">
                <a:solidFill>
                  <a:srgbClr val="FF0000"/>
                </a:solidFill>
                <a:cs typeface="Calibri"/>
              </a:rPr>
              <a:t>n</a:t>
            </a:r>
            <a:r>
              <a:rPr lang="it-IT" sz="2000" b="1" spc="-35" dirty="0" smtClean="0">
                <a:solidFill>
                  <a:srgbClr val="FF0000"/>
                </a:solidFill>
                <a:cs typeface="Calibri"/>
              </a:rPr>
              <a:t>t</a:t>
            </a:r>
            <a:r>
              <a:rPr lang="it-IT" sz="2000" b="1" spc="-15" dirty="0" smtClean="0">
                <a:solidFill>
                  <a:srgbClr val="FF0000"/>
                </a:solidFill>
                <a:cs typeface="Calibri"/>
              </a:rPr>
              <a:t>e</a:t>
            </a:r>
            <a:r>
              <a:rPr lang="it-IT" sz="2000" b="1" spc="-1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ad asp</a:t>
            </a:r>
            <a:r>
              <a:rPr lang="it-IT" sz="2000" b="1" spc="-15" dirty="0" smtClean="0">
                <a:solidFill>
                  <a:srgbClr val="FF0000"/>
                </a:solidFill>
                <a:cs typeface="Calibri"/>
              </a:rPr>
              <a:t>e</a:t>
            </a:r>
            <a:r>
              <a:rPr lang="it-IT" sz="2000" b="1" spc="-40" dirty="0" smtClean="0">
                <a:solidFill>
                  <a:srgbClr val="FF0000"/>
                </a:solidFill>
                <a:cs typeface="Calibri"/>
              </a:rPr>
              <a:t>t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ti</a:t>
            </a:r>
            <a:r>
              <a:rPr lang="it-IT" sz="2000" b="1" spc="-2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it-IT" sz="2000" b="1" spc="-5" dirty="0" smtClean="0">
                <a:solidFill>
                  <a:srgbClr val="FF0000"/>
                </a:solidFill>
                <a:cs typeface="Calibri"/>
              </a:rPr>
              <a:t>did</a:t>
            </a:r>
            <a:r>
              <a:rPr lang="it-IT" sz="2000" b="1" spc="-25" dirty="0" smtClean="0">
                <a:solidFill>
                  <a:srgbClr val="FF0000"/>
                </a:solidFill>
                <a:cs typeface="Calibri"/>
              </a:rPr>
              <a:t>a</a:t>
            </a:r>
            <a:r>
              <a:rPr lang="it-IT" sz="2000" b="1" spc="-40" dirty="0" smtClean="0">
                <a:solidFill>
                  <a:srgbClr val="FF0000"/>
                </a:solidFill>
                <a:cs typeface="Calibri"/>
              </a:rPr>
              <a:t>t</a:t>
            </a:r>
            <a:r>
              <a:rPr lang="it-IT" sz="2000" b="1" dirty="0" smtClean="0">
                <a:solidFill>
                  <a:srgbClr val="FF0000"/>
                </a:solidFill>
                <a:cs typeface="Calibri"/>
              </a:rPr>
              <a:t>tici</a:t>
            </a:r>
            <a:r>
              <a:rPr lang="it-IT" sz="2000" dirty="0" smtClean="0">
                <a:cs typeface="Calibri"/>
              </a:rPr>
              <a:t>,</a:t>
            </a:r>
            <a:r>
              <a:rPr lang="it-IT" sz="2000" b="1" spc="-15" dirty="0" smtClean="0">
                <a:cs typeface="Calibri"/>
              </a:rPr>
              <a:t> </a:t>
            </a:r>
            <a:r>
              <a:rPr lang="it-IT" sz="2000" spc="-5" dirty="0" smtClean="0">
                <a:cs typeface="Calibri"/>
              </a:rPr>
              <a:t>privi</a:t>
            </a:r>
            <a:r>
              <a:rPr lang="it-IT" sz="2000" dirty="0" smtClean="0">
                <a:cs typeface="Calibri"/>
              </a:rPr>
              <a:t>legiando</a:t>
            </a:r>
            <a:r>
              <a:rPr lang="it-IT" sz="2000" spc="-15" dirty="0" smtClean="0">
                <a:cs typeface="Calibri"/>
              </a:rPr>
              <a:t> </a:t>
            </a:r>
            <a:r>
              <a:rPr lang="it-IT" sz="2000" spc="-5" dirty="0" smtClean="0">
                <a:cs typeface="Calibri"/>
              </a:rPr>
              <a:t>dun</a:t>
            </a:r>
            <a:r>
              <a:rPr lang="it-IT" sz="2000" spc="-10" dirty="0" smtClean="0">
                <a:cs typeface="Calibri"/>
              </a:rPr>
              <a:t>q</a:t>
            </a:r>
            <a:r>
              <a:rPr lang="it-IT" sz="2000" spc="-5" dirty="0" smtClean="0">
                <a:cs typeface="Calibri"/>
              </a:rPr>
              <a:t>u</a:t>
            </a:r>
            <a:r>
              <a:rPr lang="it-IT" sz="2000" dirty="0" smtClean="0">
                <a:cs typeface="Calibri"/>
              </a:rPr>
              <a:t>e</a:t>
            </a:r>
            <a:r>
              <a:rPr lang="it-IT" sz="2000" spc="10" dirty="0" smtClean="0">
                <a:cs typeface="Calibri"/>
              </a:rPr>
              <a:t> </a:t>
            </a:r>
            <a:r>
              <a:rPr lang="it-IT" sz="2000" dirty="0" smtClean="0">
                <a:cs typeface="Calibri"/>
              </a:rPr>
              <a:t>le</a:t>
            </a:r>
            <a:r>
              <a:rPr lang="it-IT" sz="2000" spc="-15" dirty="0" smtClean="0">
                <a:cs typeface="Calibri"/>
              </a:rPr>
              <a:t> </a:t>
            </a:r>
            <a:r>
              <a:rPr lang="it-IT" sz="2000" spc="-30" dirty="0" smtClean="0">
                <a:cs typeface="Calibri"/>
              </a:rPr>
              <a:t>s</a:t>
            </a:r>
            <a:r>
              <a:rPr lang="it-IT" sz="2000" dirty="0" smtClean="0">
                <a:cs typeface="Calibri"/>
              </a:rPr>
              <a:t>t</a:t>
            </a:r>
            <a:r>
              <a:rPr lang="it-IT" sz="2000" spc="-50" dirty="0" smtClean="0">
                <a:cs typeface="Calibri"/>
              </a:rPr>
              <a:t>r</a:t>
            </a:r>
            <a:r>
              <a:rPr lang="it-IT" sz="2000" spc="-25" dirty="0" smtClean="0">
                <a:cs typeface="Calibri"/>
              </a:rPr>
              <a:t>at</a:t>
            </a:r>
            <a:r>
              <a:rPr lang="it-IT" sz="2000" dirty="0" smtClean="0">
                <a:cs typeface="Calibri"/>
              </a:rPr>
              <a:t>egie</a:t>
            </a:r>
            <a:r>
              <a:rPr lang="it-IT" sz="2000" spc="-30" dirty="0" smtClean="0">
                <a:cs typeface="Calibri"/>
              </a:rPr>
              <a:t> </a:t>
            </a:r>
            <a:r>
              <a:rPr lang="it-IT" sz="2000" dirty="0" smtClean="0">
                <a:cs typeface="Calibri"/>
              </a:rPr>
              <a:t>edu</a:t>
            </a:r>
            <a:r>
              <a:rPr lang="it-IT" sz="2000" spc="-25" dirty="0" smtClean="0">
                <a:cs typeface="Calibri"/>
              </a:rPr>
              <a:t>ca</a:t>
            </a:r>
            <a:r>
              <a:rPr lang="it-IT" sz="2000" dirty="0" smtClean="0">
                <a:cs typeface="Calibri"/>
              </a:rPr>
              <a:t>ti</a:t>
            </a:r>
            <a:r>
              <a:rPr lang="it-IT" sz="2000" spc="-30" dirty="0" smtClean="0">
                <a:cs typeface="Calibri"/>
              </a:rPr>
              <a:t>v</a:t>
            </a:r>
            <a:r>
              <a:rPr lang="it-IT" sz="2000" dirty="0" smtClean="0">
                <a:cs typeface="Calibri"/>
              </a:rPr>
              <a:t>e e </a:t>
            </a:r>
            <a:r>
              <a:rPr lang="it-IT" sz="2000" spc="-5" dirty="0" smtClean="0">
                <a:cs typeface="Calibri"/>
              </a:rPr>
              <a:t>did</a:t>
            </a:r>
            <a:r>
              <a:rPr lang="it-IT" sz="2000" spc="-20" dirty="0" smtClean="0">
                <a:cs typeface="Calibri"/>
              </a:rPr>
              <a:t>a</a:t>
            </a:r>
            <a:r>
              <a:rPr lang="it-IT" sz="2000" spc="-50" dirty="0" smtClean="0">
                <a:cs typeface="Calibri"/>
              </a:rPr>
              <a:t>t</a:t>
            </a:r>
            <a:r>
              <a:rPr lang="it-IT" sz="2000" dirty="0" smtClean="0">
                <a:cs typeface="Calibri"/>
              </a:rPr>
              <a:t>tiche</a:t>
            </a:r>
            <a:r>
              <a:rPr lang="it-IT" sz="2000" spc="-10" dirty="0" smtClean="0">
                <a:cs typeface="Calibri"/>
              </a:rPr>
              <a:t> </a:t>
            </a:r>
            <a:r>
              <a:rPr lang="it-IT" sz="2000" spc="-25" dirty="0" smtClean="0">
                <a:cs typeface="Calibri"/>
              </a:rPr>
              <a:t>a</a:t>
            </a:r>
            <a:r>
              <a:rPr lang="it-IT" sz="2000" spc="-50" dirty="0" smtClean="0">
                <a:cs typeface="Calibri"/>
              </a:rPr>
              <a:t>t</a:t>
            </a:r>
            <a:r>
              <a:rPr lang="it-IT" sz="2000" spc="-10" dirty="0" smtClean="0">
                <a:cs typeface="Calibri"/>
              </a:rPr>
              <a:t>t</a:t>
            </a:r>
            <a:r>
              <a:rPr lang="it-IT" sz="2000" spc="-55" dirty="0" smtClean="0">
                <a:cs typeface="Calibri"/>
              </a:rPr>
              <a:t>r</a:t>
            </a:r>
            <a:r>
              <a:rPr lang="it-IT" sz="2000" spc="-35" dirty="0" smtClean="0">
                <a:cs typeface="Calibri"/>
              </a:rPr>
              <a:t>a</a:t>
            </a:r>
            <a:r>
              <a:rPr lang="it-IT" sz="2000" spc="-45" dirty="0" smtClean="0">
                <a:cs typeface="Calibri"/>
              </a:rPr>
              <a:t>v</a:t>
            </a:r>
            <a:r>
              <a:rPr lang="it-IT" sz="2000" spc="-15" dirty="0" smtClean="0">
                <a:cs typeface="Calibri"/>
              </a:rPr>
              <a:t>e</a:t>
            </a:r>
            <a:r>
              <a:rPr lang="it-IT" sz="2000" spc="-40" dirty="0" smtClean="0">
                <a:cs typeface="Calibri"/>
              </a:rPr>
              <a:t>r</a:t>
            </a:r>
            <a:r>
              <a:rPr lang="it-IT" sz="2000" spc="-5" dirty="0" smtClean="0">
                <a:cs typeface="Calibri"/>
              </a:rPr>
              <a:t>s</a:t>
            </a:r>
            <a:r>
              <a:rPr lang="it-IT" sz="2000" dirty="0" smtClean="0">
                <a:cs typeface="Calibri"/>
              </a:rPr>
              <a:t>o</a:t>
            </a:r>
            <a:r>
              <a:rPr lang="it-IT" sz="2000" spc="-25" dirty="0" smtClean="0">
                <a:cs typeface="Calibri"/>
              </a:rPr>
              <a:t> </a:t>
            </a:r>
            <a:r>
              <a:rPr lang="it-IT" sz="2000" spc="-20" dirty="0" smtClean="0">
                <a:cs typeface="Calibri"/>
              </a:rPr>
              <a:t>pe</a:t>
            </a:r>
            <a:r>
              <a:rPr lang="it-IT" sz="2000" spc="-40" dirty="0" smtClean="0">
                <a:cs typeface="Calibri"/>
              </a:rPr>
              <a:t>r</a:t>
            </a:r>
            <a:r>
              <a:rPr lang="it-IT" sz="2000" spc="-35" dirty="0" smtClean="0">
                <a:cs typeface="Calibri"/>
              </a:rPr>
              <a:t>c</a:t>
            </a:r>
            <a:r>
              <a:rPr lang="it-IT" sz="2000" spc="-20" dirty="0" smtClean="0">
                <a:cs typeface="Calibri"/>
              </a:rPr>
              <a:t>o</a:t>
            </a:r>
            <a:r>
              <a:rPr lang="it-IT" sz="2000" spc="-50" dirty="0" smtClean="0">
                <a:cs typeface="Calibri"/>
              </a:rPr>
              <a:t>r</a:t>
            </a:r>
            <a:r>
              <a:rPr lang="it-IT" sz="2000" spc="-5" dirty="0" smtClean="0">
                <a:cs typeface="Calibri"/>
              </a:rPr>
              <a:t>s</a:t>
            </a:r>
            <a:r>
              <a:rPr lang="it-IT" sz="2000" dirty="0" smtClean="0">
                <a:cs typeface="Calibri"/>
              </a:rPr>
              <a:t>i</a:t>
            </a:r>
            <a:r>
              <a:rPr lang="it-IT" sz="2000" spc="-20" dirty="0" smtClean="0">
                <a:cs typeface="Calibri"/>
              </a:rPr>
              <a:t> pe</a:t>
            </a:r>
            <a:r>
              <a:rPr lang="it-IT" sz="2000" spc="-40" dirty="0" smtClean="0">
                <a:cs typeface="Calibri"/>
              </a:rPr>
              <a:t>r</a:t>
            </a:r>
            <a:r>
              <a:rPr lang="it-IT" sz="2000" spc="-5" dirty="0" smtClean="0">
                <a:cs typeface="Calibri"/>
              </a:rPr>
              <a:t>sonaliz</a:t>
            </a:r>
            <a:r>
              <a:rPr lang="it-IT" sz="2000" spc="-40" dirty="0" smtClean="0">
                <a:cs typeface="Calibri"/>
              </a:rPr>
              <a:t>z</a:t>
            </a:r>
            <a:r>
              <a:rPr lang="it-IT" sz="2000" spc="-25" dirty="0" smtClean="0">
                <a:cs typeface="Calibri"/>
              </a:rPr>
              <a:t>a</a:t>
            </a:r>
            <a:r>
              <a:rPr lang="it-IT" sz="2000" spc="-10" dirty="0" smtClean="0">
                <a:cs typeface="Calibri"/>
              </a:rPr>
              <a:t>ti,</a:t>
            </a:r>
            <a:r>
              <a:rPr lang="it-IT" sz="2000" spc="-15" dirty="0" smtClean="0">
                <a:cs typeface="Calibri"/>
              </a:rPr>
              <a:t> </a:t>
            </a:r>
            <a:r>
              <a:rPr lang="it-IT" sz="2000" spc="-5" dirty="0" smtClean="0">
                <a:cs typeface="Calibri"/>
              </a:rPr>
              <a:t>pi</a:t>
            </a:r>
            <a:r>
              <a:rPr lang="it-IT" sz="2000" dirty="0" smtClean="0">
                <a:cs typeface="Calibri"/>
              </a:rPr>
              <a:t>ù </a:t>
            </a:r>
            <a:r>
              <a:rPr lang="it-IT" sz="2000" spc="-15" dirty="0" smtClean="0">
                <a:cs typeface="Calibri"/>
              </a:rPr>
              <a:t>che</a:t>
            </a:r>
            <a:r>
              <a:rPr lang="it-IT" sz="2000" spc="-10" dirty="0" smtClean="0">
                <a:cs typeface="Calibri"/>
              </a:rPr>
              <a:t> </a:t>
            </a:r>
            <a:r>
              <a:rPr lang="it-IT" sz="2000" spc="-30" dirty="0" smtClean="0">
                <a:cs typeface="Calibri"/>
              </a:rPr>
              <a:t>s</a:t>
            </a:r>
            <a:r>
              <a:rPr lang="it-IT" sz="2000" spc="-15" dirty="0" smtClean="0">
                <a:cs typeface="Calibri"/>
              </a:rPr>
              <a:t>trum</a:t>
            </a:r>
            <a:r>
              <a:rPr lang="it-IT" sz="2000" spc="-10" dirty="0" smtClean="0">
                <a:cs typeface="Calibri"/>
              </a:rPr>
              <a:t>e</a:t>
            </a:r>
            <a:r>
              <a:rPr lang="it-IT" sz="2000" spc="-25" dirty="0" smtClean="0">
                <a:cs typeface="Calibri"/>
              </a:rPr>
              <a:t>nt</a:t>
            </a:r>
            <a:r>
              <a:rPr lang="it-IT" sz="2000" dirty="0" smtClean="0">
                <a:cs typeface="Calibri"/>
              </a:rPr>
              <a:t>i </a:t>
            </a:r>
            <a:r>
              <a:rPr lang="it-IT" sz="2000" spc="-35" dirty="0" smtClean="0">
                <a:cs typeface="Calibri"/>
              </a:rPr>
              <a:t>c</a:t>
            </a:r>
            <a:r>
              <a:rPr lang="it-IT" sz="2000" spc="-5" dirty="0" smtClean="0">
                <a:cs typeface="Calibri"/>
              </a:rPr>
              <a:t>ompens</a:t>
            </a:r>
            <a:r>
              <a:rPr lang="it-IT" sz="2000" spc="-20" dirty="0" smtClean="0">
                <a:cs typeface="Calibri"/>
              </a:rPr>
              <a:t>a</a:t>
            </a:r>
            <a:r>
              <a:rPr lang="it-IT" sz="2000" dirty="0" smtClean="0">
                <a:cs typeface="Calibri"/>
              </a:rPr>
              <a:t>tivi </a:t>
            </a:r>
            <a:r>
              <a:rPr lang="it-IT" sz="2000" spc="-15" dirty="0" smtClean="0">
                <a:cs typeface="Calibri"/>
              </a:rPr>
              <a:t>e</a:t>
            </a:r>
            <a:r>
              <a:rPr lang="it-IT" sz="2000" spc="-20" dirty="0" smtClean="0">
                <a:cs typeface="Calibri"/>
              </a:rPr>
              <a:t> </a:t>
            </a:r>
            <a:r>
              <a:rPr lang="it-IT" sz="2000" dirty="0" smtClean="0">
                <a:cs typeface="Calibri"/>
              </a:rPr>
              <a:t>misu</a:t>
            </a:r>
            <a:r>
              <a:rPr lang="it-IT" sz="2000" spc="-35" dirty="0" smtClean="0">
                <a:cs typeface="Calibri"/>
              </a:rPr>
              <a:t>r</a:t>
            </a:r>
            <a:r>
              <a:rPr lang="it-IT" sz="2000" spc="-15" dirty="0" smtClean="0">
                <a:cs typeface="Calibri"/>
              </a:rPr>
              <a:t>e</a:t>
            </a:r>
            <a:r>
              <a:rPr lang="it-IT" sz="2000" spc="5" dirty="0" smtClean="0">
                <a:cs typeface="Calibri"/>
              </a:rPr>
              <a:t> </a:t>
            </a:r>
            <a:r>
              <a:rPr lang="it-IT" sz="2000" spc="-5" dirty="0" err="1" smtClean="0">
                <a:cs typeface="Calibri"/>
              </a:rPr>
              <a:t>dispens</a:t>
            </a:r>
            <a:r>
              <a:rPr lang="it-IT" sz="2000" spc="-20" dirty="0" err="1" smtClean="0">
                <a:cs typeface="Calibri"/>
              </a:rPr>
              <a:t>a</a:t>
            </a:r>
            <a:r>
              <a:rPr lang="it-IT" sz="2000" dirty="0" err="1" smtClean="0">
                <a:cs typeface="Calibri"/>
              </a:rPr>
              <a:t>ti</a:t>
            </a:r>
            <a:r>
              <a:rPr lang="it-IT" sz="2000" spc="-30" dirty="0" err="1" smtClean="0">
                <a:cs typeface="Calibri"/>
              </a:rPr>
              <a:t>v</a:t>
            </a:r>
            <a:r>
              <a:rPr lang="it-IT" sz="2000" spc="-10" dirty="0" err="1" smtClean="0">
                <a:cs typeface="Calibri"/>
              </a:rPr>
              <a:t>e</a:t>
            </a:r>
            <a:r>
              <a:rPr lang="it-IT" sz="2000" spc="-10" dirty="0" smtClean="0">
                <a:cs typeface="Calibri"/>
              </a:rPr>
              <a:t>.</a:t>
            </a: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251520" y="145524"/>
            <a:ext cx="8640960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lvl="0">
              <a:spcBef>
                <a:spcPct val="0"/>
              </a:spcBef>
            </a:pPr>
            <a:r>
              <a:rPr lang="it-IT" sz="28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BES -</a:t>
            </a:r>
            <a:r>
              <a:rPr lang="it-IT" sz="24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S</a:t>
            </a:r>
            <a:r>
              <a:rPr lang="it-IT" sz="2400" b="1" spc="-10" dirty="0" smtClean="0">
                <a:solidFill>
                  <a:schemeClr val="bg1"/>
                </a:solidFill>
              </a:rPr>
              <a:t>v</a:t>
            </a:r>
            <a:r>
              <a:rPr lang="it-IT" sz="2400" b="1" spc="-5" dirty="0" smtClean="0">
                <a:solidFill>
                  <a:schemeClr val="bg1"/>
                </a:solidFill>
              </a:rPr>
              <a:t>an</a:t>
            </a:r>
            <a:r>
              <a:rPr lang="it-IT" sz="2400" b="1" dirty="0" smtClean="0">
                <a:solidFill>
                  <a:schemeClr val="bg1"/>
                </a:solidFill>
              </a:rPr>
              <a:t>t</a:t>
            </a:r>
            <a:r>
              <a:rPr lang="it-IT" sz="2400" b="1" spc="-5" dirty="0" smtClean="0">
                <a:solidFill>
                  <a:schemeClr val="bg1"/>
                </a:solidFill>
              </a:rPr>
              <a:t>aggi</a:t>
            </a:r>
            <a:r>
              <a:rPr lang="it-IT" sz="2400" b="1" dirty="0" smtClean="0">
                <a:solidFill>
                  <a:schemeClr val="bg1"/>
                </a:solidFill>
              </a:rPr>
              <a:t>o</a:t>
            </a:r>
            <a:r>
              <a:rPr lang="it-IT" sz="2400" b="1" spc="-20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so</a:t>
            </a:r>
            <a:r>
              <a:rPr lang="it-IT" sz="2400" b="1" spc="-15" dirty="0" smtClean="0">
                <a:solidFill>
                  <a:schemeClr val="bg1"/>
                </a:solidFill>
              </a:rPr>
              <a:t>c</a:t>
            </a:r>
            <a:r>
              <a:rPr lang="it-IT" sz="2400" b="1" spc="-5" dirty="0" smtClean="0">
                <a:solidFill>
                  <a:schemeClr val="bg1"/>
                </a:solidFill>
              </a:rPr>
              <a:t>ioe</a:t>
            </a:r>
            <a:r>
              <a:rPr lang="it-IT" sz="2400" b="1" spc="-15" dirty="0" smtClean="0">
                <a:solidFill>
                  <a:schemeClr val="bg1"/>
                </a:solidFill>
              </a:rPr>
              <a:t>c</a:t>
            </a:r>
            <a:r>
              <a:rPr lang="it-IT" sz="2400" b="1" dirty="0" smtClean="0">
                <a:solidFill>
                  <a:schemeClr val="bg1"/>
                </a:solidFill>
              </a:rPr>
              <a:t>onomi</a:t>
            </a:r>
            <a:r>
              <a:rPr lang="it-IT" sz="2400" b="1" spc="-20" dirty="0" smtClean="0">
                <a:solidFill>
                  <a:schemeClr val="bg1"/>
                </a:solidFill>
              </a:rPr>
              <a:t>c</a:t>
            </a:r>
            <a:r>
              <a:rPr lang="it-IT" sz="2400" b="1" dirty="0" smtClean="0">
                <a:solidFill>
                  <a:schemeClr val="bg1"/>
                </a:solidFill>
              </a:rPr>
              <a:t>o,</a:t>
            </a:r>
            <a:r>
              <a:rPr lang="it-IT" sz="2400" b="1" spc="15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linguis</a:t>
            </a:r>
            <a:r>
              <a:rPr lang="it-IT" sz="2400" b="1" spc="-15" dirty="0" smtClean="0">
                <a:solidFill>
                  <a:schemeClr val="bg1"/>
                </a:solidFill>
              </a:rPr>
              <a:t>t</a:t>
            </a:r>
            <a:r>
              <a:rPr lang="it-IT" sz="2400" b="1" spc="-5" dirty="0" smtClean="0">
                <a:solidFill>
                  <a:schemeClr val="bg1"/>
                </a:solidFill>
              </a:rPr>
              <a:t>ic</a:t>
            </a:r>
            <a:r>
              <a:rPr lang="it-IT" sz="2400" b="1" dirty="0" smtClean="0">
                <a:solidFill>
                  <a:schemeClr val="bg1"/>
                </a:solidFill>
              </a:rPr>
              <a:t>o</a:t>
            </a:r>
            <a:r>
              <a:rPr lang="it-IT" sz="2400" b="1" spc="-40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e </a:t>
            </a:r>
            <a:r>
              <a:rPr lang="it-IT" sz="2400" b="1" spc="-5" dirty="0" smtClean="0">
                <a:solidFill>
                  <a:schemeClr val="bg1"/>
                </a:solidFill>
              </a:rPr>
              <a:t>cult</a:t>
            </a:r>
            <a:r>
              <a:rPr lang="it-IT" sz="2400" b="1" spc="5" dirty="0" smtClean="0">
                <a:solidFill>
                  <a:schemeClr val="bg1"/>
                </a:solidFill>
              </a:rPr>
              <a:t>u</a:t>
            </a:r>
            <a:r>
              <a:rPr lang="it-IT" sz="2400" b="1" dirty="0" smtClean="0">
                <a:solidFill>
                  <a:schemeClr val="bg1"/>
                </a:solidFill>
              </a:rPr>
              <a:t>rale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719455"/>
          </a:xfrm>
          <a:custGeom>
            <a:avLst/>
            <a:gdLst/>
            <a:ahLst/>
            <a:cxnLst/>
            <a:rect l="l" t="t" r="r" b="b"/>
            <a:pathLst>
              <a:path w="9144000" h="719455">
                <a:moveTo>
                  <a:pt x="0" y="719137"/>
                </a:moveTo>
                <a:lnTo>
                  <a:pt x="9144000" y="719137"/>
                </a:lnTo>
                <a:lnTo>
                  <a:pt x="9144000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1520" y="908720"/>
            <a:ext cx="8640960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775" indent="-358775" algn="just">
              <a:buFont typeface="Wingdings" pitchFamily="2" charset="2"/>
              <a:buChar char="§"/>
            </a:pPr>
            <a:r>
              <a:rPr lang="it-IT" sz="2000" dirty="0" smtClean="0"/>
              <a:t>In merito agli </a:t>
            </a:r>
            <a:r>
              <a:rPr lang="it-IT" sz="2000" dirty="0" smtClean="0">
                <a:solidFill>
                  <a:srgbClr val="FF0000"/>
                </a:solidFill>
              </a:rPr>
              <a:t>alunni con cittadinanza non italiana</a:t>
            </a:r>
            <a:r>
              <a:rPr lang="it-IT" sz="2000" dirty="0" smtClean="0"/>
              <a:t>, nella nota di chiarimento bisogni educativi speciali si chiarisce che essi necessitano anzitutto di </a:t>
            </a:r>
            <a:r>
              <a:rPr lang="it-IT" sz="2000" dirty="0" smtClean="0">
                <a:solidFill>
                  <a:srgbClr val="FF0000"/>
                </a:solidFill>
              </a:rPr>
              <a:t>interventi didattici relativi all’apprendimento della lingua</a:t>
            </a:r>
            <a:r>
              <a:rPr lang="it-IT" sz="2000" dirty="0" smtClean="0"/>
              <a:t>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solo in via eccezionale della formalizzazione tramite un PDP</a:t>
            </a:r>
            <a:r>
              <a:rPr lang="it-IT" sz="2000" dirty="0" smtClean="0"/>
              <a:t>, soprattutto per alunni neo arrivati in Italia, ultratredicenni, provenienti da Paesi di lingua non latina.</a:t>
            </a:r>
          </a:p>
          <a:p>
            <a:pPr marL="358775" indent="-358775" algn="just">
              <a:buFont typeface="Wingdings" pitchFamily="2" charset="2"/>
              <a:buChar char="§"/>
            </a:pPr>
            <a:endParaRPr lang="it-IT" sz="2000" dirty="0" smtClean="0"/>
          </a:p>
          <a:p>
            <a:pPr marL="358775" indent="-358775" algn="just">
              <a:buFont typeface="Wingdings" pitchFamily="2" charset="2"/>
              <a:buChar char="§"/>
            </a:pPr>
            <a:r>
              <a:rPr lang="it-IT" sz="2000" dirty="0" smtClean="0"/>
              <a:t>Si ricorda che il DPR n. 89 del 2009 consente </a:t>
            </a:r>
            <a:r>
              <a:rPr lang="it-IT" sz="2000" dirty="0" smtClean="0">
                <a:solidFill>
                  <a:srgbClr val="FF0000"/>
                </a:solidFill>
              </a:rPr>
              <a:t>l’utilizzo delle 2 ore di seconda lingua comunitaria per l’insegnamento dell’italiano agli alunni stranieri</a:t>
            </a:r>
            <a:r>
              <a:rPr lang="it-IT" sz="2000" dirty="0" smtClean="0"/>
              <a:t>.</a:t>
            </a:r>
            <a:endParaRPr lang="it-IT" sz="2000" dirty="0" smtClean="0">
              <a:cs typeface="Times New Roman"/>
            </a:endParaRPr>
          </a:p>
          <a:p>
            <a:pPr marL="358775" indent="-358775" algn="just">
              <a:buFont typeface="Wingdings" pitchFamily="2" charset="2"/>
              <a:buChar char="§"/>
            </a:pPr>
            <a:endParaRPr lang="it-IT" sz="2400" dirty="0" smtClean="0"/>
          </a:p>
          <a:p>
            <a:pPr marL="358775" indent="-358775" algn="just">
              <a:buFont typeface="Wingdings" pitchFamily="2" charset="2"/>
              <a:buChar char="§"/>
            </a:pPr>
            <a:r>
              <a:rPr lang="it-IT" sz="2000" dirty="0" smtClean="0"/>
              <a:t>La dispensa dalle prove scritte di lingua straniera non si determina se non nei casi previsti dal DM n. 5669 del 12 luglio 2012.</a:t>
            </a:r>
            <a:endParaRPr sz="2400" i="1" dirty="0">
              <a:cs typeface="Trebuchet MS"/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251520" y="145524"/>
            <a:ext cx="8640960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lvl="0">
              <a:spcBef>
                <a:spcPct val="0"/>
              </a:spcBef>
            </a:pPr>
            <a:r>
              <a:rPr lang="it-IT" sz="28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BES -</a:t>
            </a:r>
            <a:r>
              <a:rPr lang="it-IT" sz="24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S</a:t>
            </a:r>
            <a:r>
              <a:rPr lang="it-IT" sz="2400" b="1" spc="-10" dirty="0" smtClean="0">
                <a:solidFill>
                  <a:schemeClr val="bg1"/>
                </a:solidFill>
              </a:rPr>
              <a:t>v</a:t>
            </a:r>
            <a:r>
              <a:rPr lang="it-IT" sz="2400" b="1" spc="-5" dirty="0" smtClean="0">
                <a:solidFill>
                  <a:schemeClr val="bg1"/>
                </a:solidFill>
              </a:rPr>
              <a:t>an</a:t>
            </a:r>
            <a:r>
              <a:rPr lang="it-IT" sz="2400" b="1" dirty="0" smtClean="0">
                <a:solidFill>
                  <a:schemeClr val="bg1"/>
                </a:solidFill>
              </a:rPr>
              <a:t>t</a:t>
            </a:r>
            <a:r>
              <a:rPr lang="it-IT" sz="2400" b="1" spc="-5" dirty="0" smtClean="0">
                <a:solidFill>
                  <a:schemeClr val="bg1"/>
                </a:solidFill>
              </a:rPr>
              <a:t>aggi</a:t>
            </a:r>
            <a:r>
              <a:rPr lang="it-IT" sz="2400" b="1" dirty="0" smtClean="0">
                <a:solidFill>
                  <a:schemeClr val="bg1"/>
                </a:solidFill>
              </a:rPr>
              <a:t>o</a:t>
            </a:r>
            <a:r>
              <a:rPr lang="it-IT" sz="2400" b="1" spc="-20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so</a:t>
            </a:r>
            <a:r>
              <a:rPr lang="it-IT" sz="2400" b="1" spc="-15" dirty="0" smtClean="0">
                <a:solidFill>
                  <a:schemeClr val="bg1"/>
                </a:solidFill>
              </a:rPr>
              <a:t>c</a:t>
            </a:r>
            <a:r>
              <a:rPr lang="it-IT" sz="2400" b="1" spc="-5" dirty="0" smtClean="0">
                <a:solidFill>
                  <a:schemeClr val="bg1"/>
                </a:solidFill>
              </a:rPr>
              <a:t>ioe</a:t>
            </a:r>
            <a:r>
              <a:rPr lang="it-IT" sz="2400" b="1" spc="-15" dirty="0" smtClean="0">
                <a:solidFill>
                  <a:schemeClr val="bg1"/>
                </a:solidFill>
              </a:rPr>
              <a:t>c</a:t>
            </a:r>
            <a:r>
              <a:rPr lang="it-IT" sz="2400" b="1" dirty="0" smtClean="0">
                <a:solidFill>
                  <a:schemeClr val="bg1"/>
                </a:solidFill>
              </a:rPr>
              <a:t>onomi</a:t>
            </a:r>
            <a:r>
              <a:rPr lang="it-IT" sz="2400" b="1" spc="-20" dirty="0" smtClean="0">
                <a:solidFill>
                  <a:schemeClr val="bg1"/>
                </a:solidFill>
              </a:rPr>
              <a:t>c</a:t>
            </a:r>
            <a:r>
              <a:rPr lang="it-IT" sz="2400" b="1" dirty="0" smtClean="0">
                <a:solidFill>
                  <a:schemeClr val="bg1"/>
                </a:solidFill>
              </a:rPr>
              <a:t>o,</a:t>
            </a:r>
            <a:r>
              <a:rPr lang="it-IT" sz="2400" b="1" spc="15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linguis</a:t>
            </a:r>
            <a:r>
              <a:rPr lang="it-IT" sz="2400" b="1" spc="-15" dirty="0" smtClean="0">
                <a:solidFill>
                  <a:schemeClr val="bg1"/>
                </a:solidFill>
              </a:rPr>
              <a:t>t</a:t>
            </a:r>
            <a:r>
              <a:rPr lang="it-IT" sz="2400" b="1" spc="-5" dirty="0" smtClean="0">
                <a:solidFill>
                  <a:schemeClr val="bg1"/>
                </a:solidFill>
              </a:rPr>
              <a:t>ic</a:t>
            </a:r>
            <a:r>
              <a:rPr lang="it-IT" sz="2400" b="1" dirty="0" smtClean="0">
                <a:solidFill>
                  <a:schemeClr val="bg1"/>
                </a:solidFill>
              </a:rPr>
              <a:t>o</a:t>
            </a:r>
            <a:r>
              <a:rPr lang="it-IT" sz="2400" b="1" spc="-40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e </a:t>
            </a:r>
            <a:r>
              <a:rPr lang="it-IT" sz="2400" b="1" spc="-5" dirty="0" smtClean="0">
                <a:solidFill>
                  <a:schemeClr val="bg1"/>
                </a:solidFill>
              </a:rPr>
              <a:t>cult</a:t>
            </a:r>
            <a:r>
              <a:rPr lang="it-IT" sz="2400" b="1" spc="5" dirty="0" smtClean="0">
                <a:solidFill>
                  <a:schemeClr val="bg1"/>
                </a:solidFill>
              </a:rPr>
              <a:t>u</a:t>
            </a:r>
            <a:r>
              <a:rPr lang="it-IT" sz="2400" b="1" dirty="0" smtClean="0">
                <a:solidFill>
                  <a:schemeClr val="bg1"/>
                </a:solidFill>
              </a:rPr>
              <a:t>rale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1527</TotalTime>
  <Words>2299</Words>
  <Application>Microsoft Office PowerPoint</Application>
  <PresentationFormat>Presentazione su schermo (4:3)</PresentationFormat>
  <Paragraphs>356</Paragraphs>
  <Slides>25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BES - …appunti… ott.2016 – rev. 4</vt:lpstr>
      <vt:lpstr>BES - Categorie</vt:lpstr>
      <vt:lpstr>BES – Categorie – normativa - documentazione</vt:lpstr>
      <vt:lpstr>BES – Categorie – normativa - documentazione</vt:lpstr>
      <vt:lpstr>BES - Categorie</vt:lpstr>
      <vt:lpstr>BES - La Circolare n. 8 del 6 marzo 2013 - LE CERTIFICAZIONI</vt:lpstr>
      <vt:lpstr>BES – Nota sulle Certificazioni e Diagnosi</vt:lpstr>
      <vt:lpstr>Diapositiva 8</vt:lpstr>
      <vt:lpstr>Diapositiva 9</vt:lpstr>
      <vt:lpstr>BES – …realtà operativa…</vt:lpstr>
      <vt:lpstr>Cosa fare ?</vt:lpstr>
      <vt:lpstr>Cosa fare ?</vt:lpstr>
      <vt:lpstr>Cosa fare ?</vt:lpstr>
      <vt:lpstr>Compito dei CdC o dei team docenti</vt:lpstr>
      <vt:lpstr>Compito dei CdC o dei team docenti</vt:lpstr>
      <vt:lpstr>Diapositiva 16</vt:lpstr>
      <vt:lpstr>PDP - Misure dispensative e strumenti compensativi</vt:lpstr>
      <vt:lpstr>BES - Procedura</vt:lpstr>
      <vt:lpstr>Diapositiva 19</vt:lpstr>
      <vt:lpstr>Diapositiva 20</vt:lpstr>
      <vt:lpstr>Diapositiva 21</vt:lpstr>
      <vt:lpstr>Diapositiva 22</vt:lpstr>
      <vt:lpstr>BES – Griglia di rilevazione</vt:lpstr>
      <vt:lpstr>BES – … altri strumenti di osservazione: STILI DI APPRENDIMENTO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VARI BISOGNI EDUCATIVI SPECIALI</dc:title>
  <dc:creator>Max</dc:creator>
  <cp:lastModifiedBy>Max</cp:lastModifiedBy>
  <cp:revision>140</cp:revision>
  <dcterms:created xsi:type="dcterms:W3CDTF">2016-10-03T20:07:26Z</dcterms:created>
  <dcterms:modified xsi:type="dcterms:W3CDTF">2016-10-22T19:55:11Z</dcterms:modified>
</cp:coreProperties>
</file>